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34"/>
  </p:notesMasterIdLst>
  <p:sldIdLst>
    <p:sldId id="256" r:id="rId2"/>
    <p:sldId id="257" r:id="rId3"/>
    <p:sldId id="306" r:id="rId4"/>
    <p:sldId id="260" r:id="rId5"/>
    <p:sldId id="319" r:id="rId6"/>
    <p:sldId id="261" r:id="rId7"/>
    <p:sldId id="262" r:id="rId8"/>
    <p:sldId id="263" r:id="rId9"/>
    <p:sldId id="264" r:id="rId10"/>
    <p:sldId id="268" r:id="rId11"/>
    <p:sldId id="305" r:id="rId12"/>
    <p:sldId id="269" r:id="rId13"/>
    <p:sldId id="270" r:id="rId14"/>
    <p:sldId id="271" r:id="rId15"/>
    <p:sldId id="272" r:id="rId16"/>
    <p:sldId id="274" r:id="rId17"/>
    <p:sldId id="275" r:id="rId18"/>
    <p:sldId id="276" r:id="rId19"/>
    <p:sldId id="317" r:id="rId20"/>
    <p:sldId id="277" r:id="rId21"/>
    <p:sldId id="320" r:id="rId22"/>
    <p:sldId id="308" r:id="rId23"/>
    <p:sldId id="283" r:id="rId24"/>
    <p:sldId id="309" r:id="rId25"/>
    <p:sldId id="307" r:id="rId26"/>
    <p:sldId id="284" r:id="rId27"/>
    <p:sldId id="288" r:id="rId28"/>
    <p:sldId id="313" r:id="rId29"/>
    <p:sldId id="318" r:id="rId30"/>
    <p:sldId id="302" r:id="rId31"/>
    <p:sldId id="303" r:id="rId32"/>
    <p:sldId id="304" r:id="rId33"/>
  </p:sldIdLst>
  <p:sldSz cx="12192000" cy="6858000"/>
  <p:notesSz cx="6858000" cy="9144000"/>
  <p:embeddedFontLst>
    <p:embeddedFont>
      <p:font typeface="Cambria" panose="02040503050406030204" pitchFamily="18"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
      <p:font typeface="Roboto" panose="02000000000000000000" pitchFamily="2" charset="0"/>
      <p:regular r:id="rId43"/>
      <p:bold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5" roundtripDataSignature="AMtx7mgsDN8FaLc5NihzffKz08QKlPAoU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65"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69"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3" name="Google Shape;22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7" name="Google Shape;45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0" name="Google Shape;11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 name="Google Shape;17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51"/>
          <p:cNvSpPr txBox="1">
            <a:spLocks noGrp="1"/>
          </p:cNvSpPr>
          <p:nvPr>
            <p:ph type="ctrTitle"/>
          </p:nvPr>
        </p:nvSpPr>
        <p:spPr>
          <a:xfrm>
            <a:off x="914400" y="1905000"/>
            <a:ext cx="10058400" cy="2594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2"/>
              </a:buClr>
              <a:buSzPts val="6600"/>
              <a:buFont typeface="Cambria"/>
              <a:buNone/>
              <a:defRPr sz="66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 name="Google Shape;19;p51"/>
          <p:cNvSpPr txBox="1">
            <a:spLocks noGrp="1"/>
          </p:cNvSpPr>
          <p:nvPr>
            <p:ph type="subTitle" idx="1"/>
          </p:nvPr>
        </p:nvSpPr>
        <p:spPr>
          <a:xfrm>
            <a:off x="914400" y="4572000"/>
            <a:ext cx="8615600" cy="1066800"/>
          </a:xfrm>
          <a:prstGeom prst="rect">
            <a:avLst/>
          </a:prstGeom>
          <a:noFill/>
          <a:ln>
            <a:noFill/>
          </a:ln>
        </p:spPr>
        <p:txBody>
          <a:bodyPr spcFirstLastPara="1" wrap="square" lIns="91425" tIns="45700" rIns="91425" bIns="45700" anchor="t" anchorCtr="0">
            <a:noAutofit/>
          </a:bodyPr>
          <a:lstStyle>
            <a:lvl1pPr lvl="0" algn="l" rtl="0">
              <a:spcBef>
                <a:spcPts val="400"/>
              </a:spcBef>
              <a:spcAft>
                <a:spcPts val="0"/>
              </a:spcAft>
              <a:buSzPts val="2000"/>
              <a:buNone/>
              <a:defRPr sz="2000">
                <a:solidFill>
                  <a:srgbClr val="888888"/>
                </a:solidFill>
              </a:defRPr>
            </a:lvl1pPr>
            <a:lvl2pPr lvl="1" algn="ctr" rtl="0">
              <a:spcBef>
                <a:spcPts val="400"/>
              </a:spcBef>
              <a:spcAft>
                <a:spcPts val="0"/>
              </a:spcAft>
              <a:buSzPts val="2000"/>
              <a:buNone/>
              <a:defRPr>
                <a:solidFill>
                  <a:srgbClr val="888888"/>
                </a:solidFill>
              </a:defRPr>
            </a:lvl2pPr>
            <a:lvl3pPr lvl="2" algn="ctr" rtl="0">
              <a:spcBef>
                <a:spcPts val="360"/>
              </a:spcBef>
              <a:spcAft>
                <a:spcPts val="0"/>
              </a:spcAft>
              <a:buSzPts val="1800"/>
              <a:buNone/>
              <a:defRPr>
                <a:solidFill>
                  <a:srgbClr val="888888"/>
                </a:solidFill>
              </a:defRPr>
            </a:lvl3pPr>
            <a:lvl4pPr lvl="3" algn="ctr" rtl="0">
              <a:spcBef>
                <a:spcPts val="320"/>
              </a:spcBef>
              <a:spcAft>
                <a:spcPts val="0"/>
              </a:spcAft>
              <a:buSzPts val="1600"/>
              <a:buNone/>
              <a:defRPr>
                <a:solidFill>
                  <a:srgbClr val="888888"/>
                </a:solidFill>
              </a:defRPr>
            </a:lvl4pPr>
            <a:lvl5pPr lvl="4" algn="ctr" rtl="0">
              <a:spcBef>
                <a:spcPts val="280"/>
              </a:spcBef>
              <a:spcAft>
                <a:spcPts val="0"/>
              </a:spcAft>
              <a:buSzPts val="1400"/>
              <a:buNone/>
              <a:defRPr>
                <a:solidFill>
                  <a:srgbClr val="888888"/>
                </a:solidFill>
              </a:defRPr>
            </a:lvl5pPr>
            <a:lvl6pPr lvl="5" algn="ctr" rtl="0">
              <a:spcBef>
                <a:spcPts val="280"/>
              </a:spcBef>
              <a:spcAft>
                <a:spcPts val="0"/>
              </a:spcAft>
              <a:buSzPts val="1400"/>
              <a:buNone/>
              <a:defRPr>
                <a:solidFill>
                  <a:srgbClr val="888888"/>
                </a:solidFill>
              </a:defRPr>
            </a:lvl6pPr>
            <a:lvl7pPr lvl="6" algn="ctr" rtl="0">
              <a:spcBef>
                <a:spcPts val="280"/>
              </a:spcBef>
              <a:spcAft>
                <a:spcPts val="0"/>
              </a:spcAft>
              <a:buSzPts val="1400"/>
              <a:buNone/>
              <a:defRPr>
                <a:solidFill>
                  <a:srgbClr val="888888"/>
                </a:solidFill>
              </a:defRPr>
            </a:lvl7pPr>
            <a:lvl8pPr lvl="7" algn="ctr" rtl="0">
              <a:spcBef>
                <a:spcPts val="280"/>
              </a:spcBef>
              <a:spcAft>
                <a:spcPts val="0"/>
              </a:spcAft>
              <a:buSzPts val="1400"/>
              <a:buNone/>
              <a:defRPr>
                <a:solidFill>
                  <a:srgbClr val="888888"/>
                </a:solidFill>
              </a:defRPr>
            </a:lvl8pPr>
            <a:lvl9pPr lvl="8" algn="ctr" rtl="0">
              <a:spcBef>
                <a:spcPts val="280"/>
              </a:spcBef>
              <a:spcAft>
                <a:spcPts val="0"/>
              </a:spcAft>
              <a:buSzPts val="1400"/>
              <a:buNone/>
              <a:defRPr>
                <a:solidFill>
                  <a:srgbClr val="888888"/>
                </a:solidFill>
              </a:defRPr>
            </a:lvl9pPr>
          </a:lstStyle>
          <a:p>
            <a:endParaRPr/>
          </a:p>
        </p:txBody>
      </p:sp>
      <p:sp>
        <p:nvSpPr>
          <p:cNvPr id="20" name="Google Shape;20;p51"/>
          <p:cNvSpPr txBox="1">
            <a:spLocks noGrp="1"/>
          </p:cNvSpPr>
          <p:nvPr>
            <p:ph type="dt" idx="10"/>
          </p:nvPr>
        </p:nvSpPr>
        <p:spPr>
          <a:xfrm rot="-5400000">
            <a:off x="10474827" y="1584999"/>
            <a:ext cx="2438400" cy="487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1" name="Google Shape;21;p51"/>
          <p:cNvSpPr txBox="1">
            <a:spLocks noGrp="1"/>
          </p:cNvSpPr>
          <p:nvPr>
            <p:ph type="ftr" idx="11"/>
          </p:nvPr>
        </p:nvSpPr>
        <p:spPr>
          <a:xfrm rot="-5400000">
            <a:off x="10510377" y="3987830"/>
            <a:ext cx="2367300" cy="4876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2" name="Google Shape;22;p51"/>
          <p:cNvSpPr>
            <a:spLocks noGrp="1"/>
          </p:cNvSpPr>
          <p:nvPr>
            <p:ph type="sldNum" idx="12"/>
          </p:nvPr>
        </p:nvSpPr>
        <p:spPr>
          <a:xfrm>
            <a:off x="11375717" y="5648960"/>
            <a:ext cx="7316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52"/>
          <p:cNvSpPr txBox="1">
            <a:spLocks noGrp="1"/>
          </p:cNvSpPr>
          <p:nvPr>
            <p:ph type="title"/>
          </p:nvPr>
        </p:nvSpPr>
        <p:spPr>
          <a:xfrm>
            <a:off x="609600" y="274638"/>
            <a:ext cx="101600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 name="Google Shape;25;p52"/>
          <p:cNvSpPr txBox="1">
            <a:spLocks noGrp="1"/>
          </p:cNvSpPr>
          <p:nvPr>
            <p:ph type="body" idx="1"/>
          </p:nvPr>
        </p:nvSpPr>
        <p:spPr>
          <a:xfrm>
            <a:off x="609600" y="1600200"/>
            <a:ext cx="10160000" cy="48006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26" name="Google Shape;26;p52"/>
          <p:cNvSpPr txBox="1">
            <a:spLocks noGrp="1"/>
          </p:cNvSpPr>
          <p:nvPr>
            <p:ph type="dt" idx="10"/>
          </p:nvPr>
        </p:nvSpPr>
        <p:spPr>
          <a:xfrm rot="-5400000">
            <a:off x="10474827" y="1584999"/>
            <a:ext cx="2438400" cy="487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 name="Google Shape;27;p52"/>
          <p:cNvSpPr txBox="1">
            <a:spLocks noGrp="1"/>
          </p:cNvSpPr>
          <p:nvPr>
            <p:ph type="ftr" idx="11"/>
          </p:nvPr>
        </p:nvSpPr>
        <p:spPr>
          <a:xfrm rot="-5400000">
            <a:off x="10510377" y="3987830"/>
            <a:ext cx="2367300" cy="4876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 name="Google Shape;28;p52"/>
          <p:cNvSpPr>
            <a:spLocks noGrp="1"/>
          </p:cNvSpPr>
          <p:nvPr>
            <p:ph type="sldNum" idx="12"/>
          </p:nvPr>
        </p:nvSpPr>
        <p:spPr>
          <a:xfrm>
            <a:off x="11375717" y="5648960"/>
            <a:ext cx="7316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
        <p:cNvGrpSpPr/>
        <p:nvPr/>
      </p:nvGrpSpPr>
      <p:grpSpPr>
        <a:xfrm>
          <a:off x="0" y="0"/>
          <a:ext cx="0" cy="0"/>
          <a:chOff x="0" y="0"/>
          <a:chExt cx="0" cy="0"/>
        </a:xfrm>
      </p:grpSpPr>
      <p:sp>
        <p:nvSpPr>
          <p:cNvPr id="30" name="Google Shape;30;p53"/>
          <p:cNvSpPr txBox="1">
            <a:spLocks noGrp="1"/>
          </p:cNvSpPr>
          <p:nvPr>
            <p:ph type="dt" idx="10"/>
          </p:nvPr>
        </p:nvSpPr>
        <p:spPr>
          <a:xfrm rot="-5400000">
            <a:off x="10474827" y="1584999"/>
            <a:ext cx="2438400" cy="487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 name="Google Shape;31;p53"/>
          <p:cNvSpPr txBox="1">
            <a:spLocks noGrp="1"/>
          </p:cNvSpPr>
          <p:nvPr>
            <p:ph type="ftr" idx="11"/>
          </p:nvPr>
        </p:nvSpPr>
        <p:spPr>
          <a:xfrm rot="-5400000">
            <a:off x="10510377" y="3987830"/>
            <a:ext cx="2367300" cy="4876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2" name="Google Shape;32;p53"/>
          <p:cNvSpPr>
            <a:spLocks noGrp="1"/>
          </p:cNvSpPr>
          <p:nvPr>
            <p:ph type="sldNum" idx="12"/>
          </p:nvPr>
        </p:nvSpPr>
        <p:spPr>
          <a:xfrm>
            <a:off x="11375717" y="5648960"/>
            <a:ext cx="7316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9"/>
        <p:cNvGrpSpPr/>
        <p:nvPr/>
      </p:nvGrpSpPr>
      <p:grpSpPr>
        <a:xfrm>
          <a:off x="0" y="0"/>
          <a:ext cx="0" cy="0"/>
          <a:chOff x="0" y="0"/>
          <a:chExt cx="0" cy="0"/>
        </a:xfrm>
      </p:grpSpPr>
      <p:sp>
        <p:nvSpPr>
          <p:cNvPr id="50" name="Google Shape;50;p56"/>
          <p:cNvSpPr txBox="1">
            <a:spLocks noGrp="1"/>
          </p:cNvSpPr>
          <p:nvPr>
            <p:ph type="title"/>
          </p:nvPr>
        </p:nvSpPr>
        <p:spPr>
          <a:xfrm>
            <a:off x="963084" y="5486400"/>
            <a:ext cx="10212800" cy="11685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chemeClr val="dk2"/>
              </a:buClr>
              <a:buSzPts val="3600"/>
              <a:buFont typeface="Cambria"/>
              <a:buNone/>
              <a:defRPr sz="3600" b="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56"/>
          <p:cNvSpPr txBox="1">
            <a:spLocks noGrp="1"/>
          </p:cNvSpPr>
          <p:nvPr>
            <p:ph type="body" idx="1"/>
          </p:nvPr>
        </p:nvSpPr>
        <p:spPr>
          <a:xfrm>
            <a:off x="963084" y="3852863"/>
            <a:ext cx="8180800" cy="1633500"/>
          </a:xfrm>
          <a:prstGeom prst="rect">
            <a:avLst/>
          </a:prstGeom>
          <a:noFill/>
          <a:ln>
            <a:noFill/>
          </a:ln>
        </p:spPr>
        <p:txBody>
          <a:bodyPr spcFirstLastPara="1" wrap="square" lIns="91425" tIns="45700" rIns="91425" bIns="45700" anchor="b" anchorCtr="0">
            <a:noAutofit/>
          </a:bodyPr>
          <a:lstStyle>
            <a:lvl1pPr marL="457200" lvl="0" indent="-228600" algn="l" rtl="0">
              <a:spcBef>
                <a:spcPts val="400"/>
              </a:spcBef>
              <a:spcAft>
                <a:spcPts val="0"/>
              </a:spcAft>
              <a:buSzPts val="2000"/>
              <a:buNone/>
              <a:defRPr sz="2000">
                <a:solidFill>
                  <a:srgbClr val="888888"/>
                </a:solidFill>
              </a:defRPr>
            </a:lvl1pPr>
            <a:lvl2pPr marL="914400" lvl="1" indent="-228600" algn="l" rtl="0">
              <a:spcBef>
                <a:spcPts val="360"/>
              </a:spcBef>
              <a:spcAft>
                <a:spcPts val="0"/>
              </a:spcAft>
              <a:buSzPts val="1800"/>
              <a:buNone/>
              <a:defRPr sz="1800">
                <a:solidFill>
                  <a:srgbClr val="888888"/>
                </a:solidFill>
              </a:defRPr>
            </a:lvl2pPr>
            <a:lvl3pPr marL="1371600" lvl="2" indent="-228600" algn="l" rtl="0">
              <a:spcBef>
                <a:spcPts val="320"/>
              </a:spcBef>
              <a:spcAft>
                <a:spcPts val="0"/>
              </a:spcAft>
              <a:buSzPts val="1600"/>
              <a:buNone/>
              <a:defRPr sz="1600">
                <a:solidFill>
                  <a:srgbClr val="888888"/>
                </a:solidFill>
              </a:defRPr>
            </a:lvl3pPr>
            <a:lvl4pPr marL="1828800" lvl="3" indent="-228600" algn="l" rtl="0">
              <a:spcBef>
                <a:spcPts val="280"/>
              </a:spcBef>
              <a:spcAft>
                <a:spcPts val="0"/>
              </a:spcAft>
              <a:buSzPts val="1400"/>
              <a:buNone/>
              <a:defRPr sz="1400">
                <a:solidFill>
                  <a:srgbClr val="888888"/>
                </a:solidFill>
              </a:defRPr>
            </a:lvl4pPr>
            <a:lvl5pPr marL="2286000" lvl="4" indent="-228600" algn="l" rtl="0">
              <a:spcBef>
                <a:spcPts val="280"/>
              </a:spcBef>
              <a:spcAft>
                <a:spcPts val="0"/>
              </a:spcAft>
              <a:buSzPts val="1400"/>
              <a:buNone/>
              <a:defRPr sz="1400">
                <a:solidFill>
                  <a:srgbClr val="888888"/>
                </a:solidFill>
              </a:defRPr>
            </a:lvl5pPr>
            <a:lvl6pPr marL="2743200" lvl="5" indent="-228600" algn="l" rtl="0">
              <a:spcBef>
                <a:spcPts val="280"/>
              </a:spcBef>
              <a:spcAft>
                <a:spcPts val="0"/>
              </a:spcAft>
              <a:buSzPts val="1400"/>
              <a:buNone/>
              <a:defRPr sz="1400">
                <a:solidFill>
                  <a:srgbClr val="888888"/>
                </a:solidFill>
              </a:defRPr>
            </a:lvl6pPr>
            <a:lvl7pPr marL="3200400" lvl="6" indent="-228600" algn="l" rtl="0">
              <a:spcBef>
                <a:spcPts val="280"/>
              </a:spcBef>
              <a:spcAft>
                <a:spcPts val="0"/>
              </a:spcAft>
              <a:buSzPts val="1400"/>
              <a:buNone/>
              <a:defRPr sz="1400">
                <a:solidFill>
                  <a:srgbClr val="888888"/>
                </a:solidFill>
              </a:defRPr>
            </a:lvl7pPr>
            <a:lvl8pPr marL="3657600" lvl="7" indent="-228600" algn="l" rtl="0">
              <a:spcBef>
                <a:spcPts val="280"/>
              </a:spcBef>
              <a:spcAft>
                <a:spcPts val="0"/>
              </a:spcAft>
              <a:buSzPts val="1400"/>
              <a:buNone/>
              <a:defRPr sz="1400">
                <a:solidFill>
                  <a:srgbClr val="888888"/>
                </a:solidFill>
              </a:defRPr>
            </a:lvl8pPr>
            <a:lvl9pPr marL="4114800" lvl="8" indent="-228600" algn="l" rtl="0">
              <a:spcBef>
                <a:spcPts val="280"/>
              </a:spcBef>
              <a:spcAft>
                <a:spcPts val="0"/>
              </a:spcAft>
              <a:buSzPts val="1400"/>
              <a:buNone/>
              <a:defRPr sz="1400">
                <a:solidFill>
                  <a:srgbClr val="888888"/>
                </a:solidFill>
              </a:defRPr>
            </a:lvl9pPr>
          </a:lstStyle>
          <a:p>
            <a:endParaRPr/>
          </a:p>
        </p:txBody>
      </p:sp>
      <p:sp>
        <p:nvSpPr>
          <p:cNvPr id="52" name="Google Shape;52;p56"/>
          <p:cNvSpPr txBox="1">
            <a:spLocks noGrp="1"/>
          </p:cNvSpPr>
          <p:nvPr>
            <p:ph type="dt" idx="10"/>
          </p:nvPr>
        </p:nvSpPr>
        <p:spPr>
          <a:xfrm rot="-5400000">
            <a:off x="10474827" y="1584999"/>
            <a:ext cx="2438400" cy="487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56"/>
          <p:cNvSpPr txBox="1">
            <a:spLocks noGrp="1"/>
          </p:cNvSpPr>
          <p:nvPr>
            <p:ph type="ftr" idx="11"/>
          </p:nvPr>
        </p:nvSpPr>
        <p:spPr>
          <a:xfrm rot="-5400000">
            <a:off x="10510377" y="3987830"/>
            <a:ext cx="2367300" cy="4876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 name="Google Shape;54;p56"/>
          <p:cNvSpPr>
            <a:spLocks noGrp="1"/>
          </p:cNvSpPr>
          <p:nvPr>
            <p:ph type="sldNum" idx="12"/>
          </p:nvPr>
        </p:nvSpPr>
        <p:spPr>
          <a:xfrm>
            <a:off x="11375717" y="5648960"/>
            <a:ext cx="7316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57"/>
          <p:cNvSpPr txBox="1">
            <a:spLocks noGrp="1"/>
          </p:cNvSpPr>
          <p:nvPr>
            <p:ph type="title"/>
          </p:nvPr>
        </p:nvSpPr>
        <p:spPr>
          <a:xfrm>
            <a:off x="609600" y="274638"/>
            <a:ext cx="101600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57"/>
          <p:cNvSpPr txBox="1">
            <a:spLocks noGrp="1"/>
          </p:cNvSpPr>
          <p:nvPr>
            <p:ph type="dt" idx="10"/>
          </p:nvPr>
        </p:nvSpPr>
        <p:spPr>
          <a:xfrm rot="-5400000">
            <a:off x="10474827" y="1584999"/>
            <a:ext cx="2438400" cy="487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8" name="Google Shape;58;p57"/>
          <p:cNvSpPr txBox="1">
            <a:spLocks noGrp="1"/>
          </p:cNvSpPr>
          <p:nvPr>
            <p:ph type="ftr" idx="11"/>
          </p:nvPr>
        </p:nvSpPr>
        <p:spPr>
          <a:xfrm rot="-5400000">
            <a:off x="10510377" y="3987830"/>
            <a:ext cx="2367300" cy="4876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9" name="Google Shape;59;p57"/>
          <p:cNvSpPr>
            <a:spLocks noGrp="1"/>
          </p:cNvSpPr>
          <p:nvPr>
            <p:ph type="sldNum" idx="12"/>
          </p:nvPr>
        </p:nvSpPr>
        <p:spPr>
          <a:xfrm>
            <a:off x="11375717" y="5648960"/>
            <a:ext cx="7316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8"/>
          <p:cNvSpPr txBox="1">
            <a:spLocks noGrp="1"/>
          </p:cNvSpPr>
          <p:nvPr>
            <p:ph type="title"/>
          </p:nvPr>
        </p:nvSpPr>
        <p:spPr>
          <a:xfrm>
            <a:off x="406401" y="5495544"/>
            <a:ext cx="10363200" cy="5943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Clr>
                <a:schemeClr val="dk2"/>
              </a:buClr>
              <a:buSzPts val="2200"/>
              <a:buFont typeface="Cambria"/>
              <a:buNone/>
              <a:defRPr sz="22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58"/>
          <p:cNvSpPr txBox="1">
            <a:spLocks noGrp="1"/>
          </p:cNvSpPr>
          <p:nvPr>
            <p:ph type="body" idx="1"/>
          </p:nvPr>
        </p:nvSpPr>
        <p:spPr>
          <a:xfrm>
            <a:off x="406399" y="6096000"/>
            <a:ext cx="10363200" cy="609600"/>
          </a:xfrm>
          <a:prstGeom prst="rect">
            <a:avLst/>
          </a:prstGeom>
          <a:noFill/>
          <a:ln>
            <a:noFill/>
          </a:ln>
        </p:spPr>
        <p:txBody>
          <a:bodyPr spcFirstLastPara="1" wrap="square" lIns="91425" tIns="45700" rIns="91425" bIns="45700" anchor="t" anchorCtr="0">
            <a:noAutofit/>
          </a:bodyPr>
          <a:lstStyle>
            <a:lvl1pPr marL="457200" lvl="0" indent="-228600" algn="ctr" rtl="0">
              <a:spcBef>
                <a:spcPts val="320"/>
              </a:spcBef>
              <a:spcAft>
                <a:spcPts val="0"/>
              </a:spcAft>
              <a:buSzPts val="1600"/>
              <a:buNone/>
              <a:defRPr sz="1600"/>
            </a:lvl1pPr>
            <a:lvl2pPr marL="914400" lvl="1" indent="-228600" algn="l" rtl="0">
              <a:spcBef>
                <a:spcPts val="240"/>
              </a:spcBef>
              <a:spcAft>
                <a:spcPts val="0"/>
              </a:spcAft>
              <a:buSzPts val="1200"/>
              <a:buNone/>
              <a:defRPr sz="1200"/>
            </a:lvl2pPr>
            <a:lvl3pPr marL="1371600" lvl="2" indent="-228600" algn="l" rtl="0">
              <a:spcBef>
                <a:spcPts val="200"/>
              </a:spcBef>
              <a:spcAft>
                <a:spcPts val="0"/>
              </a:spcAft>
              <a:buSzPts val="1000"/>
              <a:buNone/>
              <a:defRPr sz="1000"/>
            </a:lvl3pPr>
            <a:lvl4pPr marL="1828800" lvl="3" indent="-228600" algn="l" rtl="0">
              <a:spcBef>
                <a:spcPts val="180"/>
              </a:spcBef>
              <a:spcAft>
                <a:spcPts val="0"/>
              </a:spcAft>
              <a:buSzPts val="900"/>
              <a:buNone/>
              <a:defRPr sz="900"/>
            </a:lvl4pPr>
            <a:lvl5pPr marL="2286000" lvl="4" indent="-228600" algn="l" rtl="0">
              <a:spcBef>
                <a:spcPts val="180"/>
              </a:spcBef>
              <a:spcAft>
                <a:spcPts val="0"/>
              </a:spcAft>
              <a:buSzPts val="900"/>
              <a:buNone/>
              <a:defRPr sz="900"/>
            </a:lvl5pPr>
            <a:lvl6pPr marL="2743200" lvl="5" indent="-228600" algn="l" rtl="0">
              <a:spcBef>
                <a:spcPts val="180"/>
              </a:spcBef>
              <a:spcAft>
                <a:spcPts val="0"/>
              </a:spcAft>
              <a:buSzPts val="900"/>
              <a:buNone/>
              <a:defRPr sz="900"/>
            </a:lvl6pPr>
            <a:lvl7pPr marL="3200400" lvl="6" indent="-228600" algn="l" rtl="0">
              <a:spcBef>
                <a:spcPts val="180"/>
              </a:spcBef>
              <a:spcAft>
                <a:spcPts val="0"/>
              </a:spcAft>
              <a:buSzPts val="900"/>
              <a:buNone/>
              <a:defRPr sz="900"/>
            </a:lvl7pPr>
            <a:lvl8pPr marL="3657600" lvl="7" indent="-228600" algn="l" rtl="0">
              <a:spcBef>
                <a:spcPts val="180"/>
              </a:spcBef>
              <a:spcAft>
                <a:spcPts val="0"/>
              </a:spcAft>
              <a:buSzPts val="900"/>
              <a:buNone/>
              <a:defRPr sz="900"/>
            </a:lvl8pPr>
            <a:lvl9pPr marL="4114800" lvl="8" indent="-228600" algn="l" rtl="0">
              <a:spcBef>
                <a:spcPts val="180"/>
              </a:spcBef>
              <a:spcAft>
                <a:spcPts val="0"/>
              </a:spcAft>
              <a:buSzPts val="900"/>
              <a:buNone/>
              <a:defRPr sz="900"/>
            </a:lvl9pPr>
          </a:lstStyle>
          <a:p>
            <a:endParaRPr/>
          </a:p>
        </p:txBody>
      </p:sp>
      <p:sp>
        <p:nvSpPr>
          <p:cNvPr id="63" name="Google Shape;63;p58"/>
          <p:cNvSpPr txBox="1">
            <a:spLocks noGrp="1"/>
          </p:cNvSpPr>
          <p:nvPr>
            <p:ph type="dt" idx="10"/>
          </p:nvPr>
        </p:nvSpPr>
        <p:spPr>
          <a:xfrm rot="-5400000">
            <a:off x="10474827" y="1584999"/>
            <a:ext cx="2438400" cy="487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4" name="Google Shape;64;p58"/>
          <p:cNvSpPr txBox="1">
            <a:spLocks noGrp="1"/>
          </p:cNvSpPr>
          <p:nvPr>
            <p:ph type="ftr" idx="11"/>
          </p:nvPr>
        </p:nvSpPr>
        <p:spPr>
          <a:xfrm rot="-5400000">
            <a:off x="10510377" y="3987830"/>
            <a:ext cx="2367300" cy="4876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5" name="Google Shape;65;p58"/>
          <p:cNvSpPr>
            <a:spLocks noGrp="1"/>
          </p:cNvSpPr>
          <p:nvPr>
            <p:ph type="sldNum" idx="12"/>
          </p:nvPr>
        </p:nvSpPr>
        <p:spPr>
          <a:xfrm>
            <a:off x="11375717" y="5648960"/>
            <a:ext cx="7316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US" smtClean="0"/>
              <a:pPr/>
              <a:t>‹#›</a:t>
            </a:fld>
            <a:endParaRPr lang="en-US"/>
          </a:p>
        </p:txBody>
      </p:sp>
      <p:sp>
        <p:nvSpPr>
          <p:cNvPr id="66" name="Google Shape;66;p58"/>
          <p:cNvSpPr txBox="1">
            <a:spLocks noGrp="1"/>
          </p:cNvSpPr>
          <p:nvPr>
            <p:ph type="body" idx="2"/>
          </p:nvPr>
        </p:nvSpPr>
        <p:spPr>
          <a:xfrm>
            <a:off x="406400" y="381000"/>
            <a:ext cx="10363200" cy="4942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9"/>
          <p:cNvSpPr txBox="1">
            <a:spLocks noGrp="1"/>
          </p:cNvSpPr>
          <p:nvPr>
            <p:ph type="title"/>
          </p:nvPr>
        </p:nvSpPr>
        <p:spPr>
          <a:xfrm>
            <a:off x="402336" y="5495278"/>
            <a:ext cx="10363200" cy="594600"/>
          </a:xfrm>
          <a:prstGeom prst="rect">
            <a:avLst/>
          </a:prstGeom>
          <a:noFill/>
          <a:ln>
            <a:noFill/>
          </a:ln>
        </p:spPr>
        <p:txBody>
          <a:bodyPr spcFirstLastPara="1" wrap="square" lIns="91425" tIns="45700" rIns="91425" bIns="45700" anchor="b" anchorCtr="0">
            <a:noAutofit/>
          </a:bodyPr>
          <a:lstStyle>
            <a:lvl1pPr lvl="0" algn="ctr" rtl="0">
              <a:spcBef>
                <a:spcPts val="0"/>
              </a:spcBef>
              <a:spcAft>
                <a:spcPts val="0"/>
              </a:spcAft>
              <a:buClr>
                <a:schemeClr val="dk2"/>
              </a:buClr>
              <a:buSzPts val="2200"/>
              <a:buFont typeface="Cambria"/>
              <a:buNone/>
              <a:defRPr sz="2200" b="1">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9" name="Google Shape;69;p59"/>
          <p:cNvSpPr>
            <a:spLocks noGrp="1"/>
          </p:cNvSpPr>
          <p:nvPr>
            <p:ph type="pic" idx="2"/>
          </p:nvPr>
        </p:nvSpPr>
        <p:spPr>
          <a:xfrm>
            <a:off x="0" y="0"/>
            <a:ext cx="11277600" cy="54864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accent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accent2"/>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accent3"/>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accent4"/>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accent5"/>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accent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accent2"/>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accent3"/>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accent4"/>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Google Shape;70;p59"/>
          <p:cNvSpPr txBox="1">
            <a:spLocks noGrp="1"/>
          </p:cNvSpPr>
          <p:nvPr>
            <p:ph type="body" idx="1"/>
          </p:nvPr>
        </p:nvSpPr>
        <p:spPr>
          <a:xfrm>
            <a:off x="402336" y="6096000"/>
            <a:ext cx="10363200" cy="612600"/>
          </a:xfrm>
          <a:prstGeom prst="rect">
            <a:avLst/>
          </a:prstGeom>
          <a:noFill/>
          <a:ln>
            <a:noFill/>
          </a:ln>
        </p:spPr>
        <p:txBody>
          <a:bodyPr spcFirstLastPara="1" wrap="square" lIns="91425" tIns="45700" rIns="91425" bIns="45700" anchor="t" anchorCtr="0">
            <a:noAutofit/>
          </a:bodyPr>
          <a:lstStyle>
            <a:lvl1pPr marL="457200" lvl="0" indent="-228600" algn="ctr" rtl="0">
              <a:spcBef>
                <a:spcPts val="320"/>
              </a:spcBef>
              <a:spcAft>
                <a:spcPts val="0"/>
              </a:spcAft>
              <a:buSzPts val="1600"/>
              <a:buNone/>
              <a:defRPr sz="1600"/>
            </a:lvl1pPr>
            <a:lvl2pPr marL="914400" lvl="1" indent="-228600" algn="l" rtl="0">
              <a:spcBef>
                <a:spcPts val="240"/>
              </a:spcBef>
              <a:spcAft>
                <a:spcPts val="0"/>
              </a:spcAft>
              <a:buSzPts val="1200"/>
              <a:buNone/>
              <a:defRPr sz="1200"/>
            </a:lvl2pPr>
            <a:lvl3pPr marL="1371600" lvl="2" indent="-228600" algn="l" rtl="0">
              <a:spcBef>
                <a:spcPts val="200"/>
              </a:spcBef>
              <a:spcAft>
                <a:spcPts val="0"/>
              </a:spcAft>
              <a:buSzPts val="1000"/>
              <a:buNone/>
              <a:defRPr sz="1000"/>
            </a:lvl3pPr>
            <a:lvl4pPr marL="1828800" lvl="3" indent="-228600" algn="l" rtl="0">
              <a:spcBef>
                <a:spcPts val="180"/>
              </a:spcBef>
              <a:spcAft>
                <a:spcPts val="0"/>
              </a:spcAft>
              <a:buSzPts val="900"/>
              <a:buNone/>
              <a:defRPr sz="900"/>
            </a:lvl4pPr>
            <a:lvl5pPr marL="2286000" lvl="4" indent="-228600" algn="l" rtl="0">
              <a:spcBef>
                <a:spcPts val="180"/>
              </a:spcBef>
              <a:spcAft>
                <a:spcPts val="0"/>
              </a:spcAft>
              <a:buSzPts val="900"/>
              <a:buNone/>
              <a:defRPr sz="900"/>
            </a:lvl5pPr>
            <a:lvl6pPr marL="2743200" lvl="5" indent="-228600" algn="l" rtl="0">
              <a:spcBef>
                <a:spcPts val="180"/>
              </a:spcBef>
              <a:spcAft>
                <a:spcPts val="0"/>
              </a:spcAft>
              <a:buSzPts val="900"/>
              <a:buNone/>
              <a:defRPr sz="900"/>
            </a:lvl6pPr>
            <a:lvl7pPr marL="3200400" lvl="6" indent="-228600" algn="l" rtl="0">
              <a:spcBef>
                <a:spcPts val="180"/>
              </a:spcBef>
              <a:spcAft>
                <a:spcPts val="0"/>
              </a:spcAft>
              <a:buSzPts val="900"/>
              <a:buNone/>
              <a:defRPr sz="900"/>
            </a:lvl7pPr>
            <a:lvl8pPr marL="3657600" lvl="7" indent="-228600" algn="l" rtl="0">
              <a:spcBef>
                <a:spcPts val="180"/>
              </a:spcBef>
              <a:spcAft>
                <a:spcPts val="0"/>
              </a:spcAft>
              <a:buSzPts val="900"/>
              <a:buNone/>
              <a:defRPr sz="900"/>
            </a:lvl8pPr>
            <a:lvl9pPr marL="4114800" lvl="8" indent="-228600" algn="l" rtl="0">
              <a:spcBef>
                <a:spcPts val="180"/>
              </a:spcBef>
              <a:spcAft>
                <a:spcPts val="0"/>
              </a:spcAft>
              <a:buSzPts val="900"/>
              <a:buNone/>
              <a:defRPr sz="900"/>
            </a:lvl9pPr>
          </a:lstStyle>
          <a:p>
            <a:endParaRPr/>
          </a:p>
        </p:txBody>
      </p:sp>
      <p:sp>
        <p:nvSpPr>
          <p:cNvPr id="71" name="Google Shape;71;p59"/>
          <p:cNvSpPr txBox="1">
            <a:spLocks noGrp="1"/>
          </p:cNvSpPr>
          <p:nvPr>
            <p:ph type="dt" idx="10"/>
          </p:nvPr>
        </p:nvSpPr>
        <p:spPr>
          <a:xfrm rot="-5400000">
            <a:off x="10474827" y="1584999"/>
            <a:ext cx="2438400" cy="487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2" name="Google Shape;72;p59"/>
          <p:cNvSpPr>
            <a:spLocks noGrp="1"/>
          </p:cNvSpPr>
          <p:nvPr>
            <p:ph type="sldNum" idx="12"/>
          </p:nvPr>
        </p:nvSpPr>
        <p:spPr>
          <a:xfrm>
            <a:off x="11375717" y="5648960"/>
            <a:ext cx="7316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US" smtClean="0"/>
              <a:pPr/>
              <a:t>‹#›</a:t>
            </a:fld>
            <a:endParaRPr lang="en-US"/>
          </a:p>
        </p:txBody>
      </p:sp>
      <p:sp>
        <p:nvSpPr>
          <p:cNvPr id="73" name="Google Shape;73;p59"/>
          <p:cNvSpPr txBox="1">
            <a:spLocks noGrp="1"/>
          </p:cNvSpPr>
          <p:nvPr>
            <p:ph type="ftr" idx="11"/>
          </p:nvPr>
        </p:nvSpPr>
        <p:spPr>
          <a:xfrm rot="-5400000">
            <a:off x="10510377" y="3987830"/>
            <a:ext cx="2367300" cy="4876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60"/>
          <p:cNvSpPr txBox="1">
            <a:spLocks noGrp="1"/>
          </p:cNvSpPr>
          <p:nvPr>
            <p:ph type="title"/>
          </p:nvPr>
        </p:nvSpPr>
        <p:spPr>
          <a:xfrm>
            <a:off x="609600" y="274638"/>
            <a:ext cx="101600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 name="Google Shape;76;p60"/>
          <p:cNvSpPr txBox="1">
            <a:spLocks noGrp="1"/>
          </p:cNvSpPr>
          <p:nvPr>
            <p:ph type="body" idx="1"/>
          </p:nvPr>
        </p:nvSpPr>
        <p:spPr>
          <a:xfrm rot="5400000">
            <a:off x="3289300" y="-1079500"/>
            <a:ext cx="4800600" cy="101600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77" name="Google Shape;77;p60"/>
          <p:cNvSpPr txBox="1">
            <a:spLocks noGrp="1"/>
          </p:cNvSpPr>
          <p:nvPr>
            <p:ph type="dt" idx="10"/>
          </p:nvPr>
        </p:nvSpPr>
        <p:spPr>
          <a:xfrm rot="-5400000">
            <a:off x="10474827" y="1584999"/>
            <a:ext cx="2438400" cy="487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8" name="Google Shape;78;p60"/>
          <p:cNvSpPr txBox="1">
            <a:spLocks noGrp="1"/>
          </p:cNvSpPr>
          <p:nvPr>
            <p:ph type="ftr" idx="11"/>
          </p:nvPr>
        </p:nvSpPr>
        <p:spPr>
          <a:xfrm rot="-5400000">
            <a:off x="10510377" y="3987830"/>
            <a:ext cx="2367300" cy="4876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9" name="Google Shape;79;p60"/>
          <p:cNvSpPr>
            <a:spLocks noGrp="1"/>
          </p:cNvSpPr>
          <p:nvPr>
            <p:ph type="sldNum" idx="12"/>
          </p:nvPr>
        </p:nvSpPr>
        <p:spPr>
          <a:xfrm>
            <a:off x="11375717" y="5648960"/>
            <a:ext cx="7316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61"/>
          <p:cNvSpPr txBox="1">
            <a:spLocks noGrp="1"/>
          </p:cNvSpPr>
          <p:nvPr>
            <p:ph type="title"/>
          </p:nvPr>
        </p:nvSpPr>
        <p:spPr>
          <a:xfrm rot="5400000">
            <a:off x="7081850" y="2031988"/>
            <a:ext cx="5851500" cy="23368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chemeClr val="dk2"/>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61"/>
          <p:cNvSpPr txBox="1">
            <a:spLocks noGrp="1"/>
          </p:cNvSpPr>
          <p:nvPr>
            <p:ph type="body" idx="1"/>
          </p:nvPr>
        </p:nvSpPr>
        <p:spPr>
          <a:xfrm rot="5400000">
            <a:off x="1697050" y="-812812"/>
            <a:ext cx="5851500" cy="80264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SzPts val="1800"/>
              <a:buChar char="•"/>
              <a:defRPr/>
            </a:lvl1pPr>
            <a:lvl2pPr marL="914400" lvl="1" indent="-342900" algn="l" rtl="0">
              <a:spcBef>
                <a:spcPts val="360"/>
              </a:spcBef>
              <a:spcAft>
                <a:spcPts val="0"/>
              </a:spcAft>
              <a:buSzPts val="1800"/>
              <a:buChar char="•"/>
              <a:defRPr/>
            </a:lvl2pPr>
            <a:lvl3pPr marL="1371600" lvl="2" indent="-342900" algn="l" rtl="0">
              <a:spcBef>
                <a:spcPts val="360"/>
              </a:spcBef>
              <a:spcAft>
                <a:spcPts val="0"/>
              </a:spcAft>
              <a:buSzPts val="1800"/>
              <a:buChar char="•"/>
              <a:defRPr/>
            </a:lvl3pPr>
            <a:lvl4pPr marL="1828800" lvl="3" indent="-342900" algn="l" rtl="0">
              <a:spcBef>
                <a:spcPts val="360"/>
              </a:spcBef>
              <a:spcAft>
                <a:spcPts val="0"/>
              </a:spcAft>
              <a:buSzPts val="1800"/>
              <a:buChar char="•"/>
              <a:defRPr/>
            </a:lvl4pPr>
            <a:lvl5pPr marL="2286000" lvl="4" indent="-342900" algn="l" rtl="0">
              <a:spcBef>
                <a:spcPts val="360"/>
              </a:spcBef>
              <a:spcAft>
                <a:spcPts val="0"/>
              </a:spcAft>
              <a:buSzPts val="1800"/>
              <a:buChar char="•"/>
              <a:defRPr/>
            </a:lvl5pPr>
            <a:lvl6pPr marL="2743200" lvl="5" indent="-342900" algn="l" rtl="0">
              <a:spcBef>
                <a:spcPts val="360"/>
              </a:spcBef>
              <a:spcAft>
                <a:spcPts val="0"/>
              </a:spcAft>
              <a:buSzPts val="1800"/>
              <a:buChar char="•"/>
              <a:defRPr/>
            </a:lvl6pPr>
            <a:lvl7pPr marL="3200400" lvl="6" indent="-342900" algn="l" rtl="0">
              <a:spcBef>
                <a:spcPts val="360"/>
              </a:spcBef>
              <a:spcAft>
                <a:spcPts val="0"/>
              </a:spcAft>
              <a:buSzPts val="1800"/>
              <a:buChar char="•"/>
              <a:defRPr/>
            </a:lvl7pPr>
            <a:lvl8pPr marL="3657600" lvl="7" indent="-342900" algn="l" rtl="0">
              <a:spcBef>
                <a:spcPts val="360"/>
              </a:spcBef>
              <a:spcAft>
                <a:spcPts val="0"/>
              </a:spcAft>
              <a:buSzPts val="1800"/>
              <a:buChar char="•"/>
              <a:defRPr/>
            </a:lvl8pPr>
            <a:lvl9pPr marL="4114800" lvl="8" indent="-342900" algn="l" rtl="0">
              <a:spcBef>
                <a:spcPts val="360"/>
              </a:spcBef>
              <a:spcAft>
                <a:spcPts val="0"/>
              </a:spcAft>
              <a:buSzPts val="1800"/>
              <a:buChar char="•"/>
              <a:defRPr/>
            </a:lvl9pPr>
          </a:lstStyle>
          <a:p>
            <a:endParaRPr/>
          </a:p>
        </p:txBody>
      </p:sp>
      <p:sp>
        <p:nvSpPr>
          <p:cNvPr id="83" name="Google Shape;83;p61"/>
          <p:cNvSpPr txBox="1">
            <a:spLocks noGrp="1"/>
          </p:cNvSpPr>
          <p:nvPr>
            <p:ph type="dt" idx="10"/>
          </p:nvPr>
        </p:nvSpPr>
        <p:spPr>
          <a:xfrm rot="-5400000">
            <a:off x="10474827" y="1584999"/>
            <a:ext cx="2438400" cy="487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61"/>
          <p:cNvSpPr txBox="1">
            <a:spLocks noGrp="1"/>
          </p:cNvSpPr>
          <p:nvPr>
            <p:ph type="ftr" idx="11"/>
          </p:nvPr>
        </p:nvSpPr>
        <p:spPr>
          <a:xfrm rot="-5400000">
            <a:off x="10510377" y="3987830"/>
            <a:ext cx="2367300" cy="487600"/>
          </a:xfrm>
          <a:prstGeom prst="rect">
            <a:avLst/>
          </a:prstGeom>
          <a:noFill/>
          <a:ln>
            <a:noFill/>
          </a:ln>
        </p:spPr>
        <p:txBody>
          <a:bodyPr spcFirstLastPara="1" wrap="square" lIns="91425" tIns="45700" rIns="91425" bIns="45700" anchor="ctr" anchorCtr="0">
            <a:noAutofit/>
          </a:bodyPr>
          <a:lstStyle>
            <a:lvl1pPr lvl="0" algn="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61"/>
          <p:cNvSpPr>
            <a:spLocks noGrp="1"/>
          </p:cNvSpPr>
          <p:nvPr>
            <p:ph type="sldNum" idx="12"/>
          </p:nvPr>
        </p:nvSpPr>
        <p:spPr>
          <a:xfrm>
            <a:off x="11375717" y="5648960"/>
            <a:ext cx="7316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lvl="0" indent="0" algn="ctr" rtl="0">
              <a:spcBef>
                <a:spcPts val="0"/>
              </a:spcBef>
              <a:buNone/>
              <a:defRPr/>
            </a:lvl1pPr>
            <a:lvl2pPr marL="0" lvl="1" indent="0" algn="ctr" rtl="0">
              <a:spcBef>
                <a:spcPts val="0"/>
              </a:spcBef>
              <a:buNone/>
              <a:defRPr/>
            </a:lvl2pPr>
            <a:lvl3pPr marL="0" lvl="2" indent="0" algn="ctr" rtl="0">
              <a:spcBef>
                <a:spcPts val="0"/>
              </a:spcBef>
              <a:buNone/>
              <a:defRPr/>
            </a:lvl3pPr>
            <a:lvl4pPr marL="0" lvl="3" indent="0" algn="ctr" rtl="0">
              <a:spcBef>
                <a:spcPts val="0"/>
              </a:spcBef>
              <a:buNone/>
              <a:defRPr/>
            </a:lvl4pPr>
            <a:lvl5pPr marL="0" lvl="4" indent="0" algn="ctr" rtl="0">
              <a:spcBef>
                <a:spcPts val="0"/>
              </a:spcBef>
              <a:buNone/>
              <a:defRPr/>
            </a:lvl5pPr>
            <a:lvl6pPr marL="0" lvl="5" indent="0" algn="ctr" rtl="0">
              <a:spcBef>
                <a:spcPts val="0"/>
              </a:spcBef>
              <a:buNone/>
              <a:defRPr/>
            </a:lvl6pPr>
            <a:lvl7pPr marL="0" lvl="6" indent="0" algn="ctr" rtl="0">
              <a:spcBef>
                <a:spcPts val="0"/>
              </a:spcBef>
              <a:buNone/>
              <a:defRPr/>
            </a:lvl7pPr>
            <a:lvl8pPr marL="0" lvl="7" indent="0" algn="ctr" rtl="0">
              <a:spcBef>
                <a:spcPts val="0"/>
              </a:spcBef>
              <a:buNone/>
              <a:defRPr/>
            </a:lvl8pPr>
            <a:lvl9pPr marL="0" lvl="8" indent="0" algn="ctr" rtl="0">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50"/>
          <p:cNvSpPr txBox="1">
            <a:spLocks noGrp="1"/>
          </p:cNvSpPr>
          <p:nvPr>
            <p:ph type="title"/>
          </p:nvPr>
        </p:nvSpPr>
        <p:spPr>
          <a:xfrm>
            <a:off x="609600" y="274638"/>
            <a:ext cx="101600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4600"/>
              <a:buFont typeface="Cambria"/>
              <a:buNone/>
              <a:defRPr sz="4600" b="0" i="0" u="none" strike="noStrike" cap="none">
                <a:solidFill>
                  <a:schemeClr val="dk2"/>
                </a:solidFill>
                <a:latin typeface="Cambria"/>
                <a:ea typeface="Cambria"/>
                <a:cs typeface="Cambria"/>
                <a:sym typeface="Cambri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 name="Google Shape;11;p50"/>
          <p:cNvSpPr txBox="1">
            <a:spLocks noGrp="1"/>
          </p:cNvSpPr>
          <p:nvPr>
            <p:ph type="body" idx="1"/>
          </p:nvPr>
        </p:nvSpPr>
        <p:spPr>
          <a:xfrm>
            <a:off x="609600" y="1600200"/>
            <a:ext cx="10160000" cy="4800600"/>
          </a:xfrm>
          <a:prstGeom prst="rect">
            <a:avLst/>
          </a:prstGeom>
          <a:noFill/>
          <a:ln>
            <a:noFill/>
          </a:ln>
        </p:spPr>
        <p:txBody>
          <a:bodyPr spcFirstLastPara="1" wrap="square" lIns="91425" tIns="45700" rIns="91425" bIns="45700" anchor="t" anchorCtr="0">
            <a:noAutofit/>
          </a:bodyPr>
          <a:lstStyle>
            <a:lvl1pPr marL="457200" marR="0" lvl="0" indent="-368300" algn="l" rtl="0">
              <a:spcBef>
                <a:spcPts val="440"/>
              </a:spcBef>
              <a:spcAft>
                <a:spcPts val="0"/>
              </a:spcAft>
              <a:buClr>
                <a:schemeClr val="accent1"/>
              </a:buClr>
              <a:buSzPts val="2200"/>
              <a:buFont typeface="Arial"/>
              <a:buChar char="•"/>
              <a:defRPr sz="22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accent2"/>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accent3"/>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accent4"/>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17500" algn="l" rtl="0">
              <a:spcBef>
                <a:spcPts val="280"/>
              </a:spcBef>
              <a:spcAft>
                <a:spcPts val="0"/>
              </a:spcAft>
              <a:buClr>
                <a:schemeClr val="accent5"/>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spcBef>
                <a:spcPts val="280"/>
              </a:spcBef>
              <a:spcAft>
                <a:spcPts val="0"/>
              </a:spcAft>
              <a:buClr>
                <a:schemeClr val="accent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spcBef>
                <a:spcPts val="280"/>
              </a:spcBef>
              <a:spcAft>
                <a:spcPts val="0"/>
              </a:spcAft>
              <a:buClr>
                <a:schemeClr val="accent2"/>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spcBef>
                <a:spcPts val="280"/>
              </a:spcBef>
              <a:spcAft>
                <a:spcPts val="0"/>
              </a:spcAft>
              <a:buClr>
                <a:schemeClr val="accent3"/>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spcBef>
                <a:spcPts val="280"/>
              </a:spcBef>
              <a:spcAft>
                <a:spcPts val="0"/>
              </a:spcAft>
              <a:buClr>
                <a:schemeClr val="accent4"/>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 name="Google Shape;12;p50"/>
          <p:cNvSpPr/>
          <p:nvPr/>
        </p:nvSpPr>
        <p:spPr>
          <a:xfrm>
            <a:off x="11277600" y="0"/>
            <a:ext cx="9144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50"/>
          <p:cNvSpPr/>
          <p:nvPr/>
        </p:nvSpPr>
        <p:spPr>
          <a:xfrm>
            <a:off x="11277600" y="5486400"/>
            <a:ext cx="914400" cy="6858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14;p50"/>
          <p:cNvSpPr>
            <a:spLocks noGrp="1"/>
          </p:cNvSpPr>
          <p:nvPr>
            <p:ph type="sldNum" idx="12"/>
          </p:nvPr>
        </p:nvSpPr>
        <p:spPr>
          <a:xfrm>
            <a:off x="11375717" y="5648960"/>
            <a:ext cx="731600" cy="3963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rtl="0">
              <a:spcBef>
                <a:spcPts val="0"/>
              </a:spcBef>
              <a:buNone/>
              <a:defRPr sz="1800" b="0" i="0" u="none" strike="noStrike" cap="none">
                <a:solidFill>
                  <a:srgbClr val="FFFFFF"/>
                </a:solidFill>
                <a:latin typeface="Calibri"/>
                <a:ea typeface="Calibri"/>
                <a:cs typeface="Calibri"/>
                <a:sym typeface="Calibri"/>
              </a:defRPr>
            </a:lvl1pPr>
            <a:lvl2pPr marL="0" marR="0" lvl="1" indent="0" algn="ctr" rtl="0">
              <a:spcBef>
                <a:spcPts val="0"/>
              </a:spcBef>
              <a:buNone/>
              <a:defRPr sz="1800" b="0" i="0" u="none" strike="noStrike" cap="none">
                <a:solidFill>
                  <a:srgbClr val="FFFFFF"/>
                </a:solidFill>
                <a:latin typeface="Calibri"/>
                <a:ea typeface="Calibri"/>
                <a:cs typeface="Calibri"/>
                <a:sym typeface="Calibri"/>
              </a:defRPr>
            </a:lvl2pPr>
            <a:lvl3pPr marL="0" marR="0" lvl="2" indent="0" algn="ctr" rtl="0">
              <a:spcBef>
                <a:spcPts val="0"/>
              </a:spcBef>
              <a:buNone/>
              <a:defRPr sz="1800" b="0" i="0" u="none" strike="noStrike" cap="none">
                <a:solidFill>
                  <a:srgbClr val="FFFFFF"/>
                </a:solidFill>
                <a:latin typeface="Calibri"/>
                <a:ea typeface="Calibri"/>
                <a:cs typeface="Calibri"/>
                <a:sym typeface="Calibri"/>
              </a:defRPr>
            </a:lvl3pPr>
            <a:lvl4pPr marL="0" marR="0" lvl="3" indent="0" algn="ctr" rtl="0">
              <a:spcBef>
                <a:spcPts val="0"/>
              </a:spcBef>
              <a:buNone/>
              <a:defRPr sz="1800" b="0" i="0" u="none" strike="noStrike" cap="none">
                <a:solidFill>
                  <a:srgbClr val="FFFFFF"/>
                </a:solidFill>
                <a:latin typeface="Calibri"/>
                <a:ea typeface="Calibri"/>
                <a:cs typeface="Calibri"/>
                <a:sym typeface="Calibri"/>
              </a:defRPr>
            </a:lvl4pPr>
            <a:lvl5pPr marL="0" marR="0" lvl="4" indent="0" algn="ctr" rtl="0">
              <a:spcBef>
                <a:spcPts val="0"/>
              </a:spcBef>
              <a:buNone/>
              <a:defRPr sz="1800" b="0" i="0" u="none" strike="noStrike" cap="none">
                <a:solidFill>
                  <a:srgbClr val="FFFFFF"/>
                </a:solidFill>
                <a:latin typeface="Calibri"/>
                <a:ea typeface="Calibri"/>
                <a:cs typeface="Calibri"/>
                <a:sym typeface="Calibri"/>
              </a:defRPr>
            </a:lvl5pPr>
            <a:lvl6pPr marL="0" marR="0" lvl="5" indent="0" algn="ctr" rtl="0">
              <a:spcBef>
                <a:spcPts val="0"/>
              </a:spcBef>
              <a:buNone/>
              <a:defRPr sz="1800" b="0" i="0" u="none" strike="noStrike" cap="none">
                <a:solidFill>
                  <a:srgbClr val="FFFFFF"/>
                </a:solidFill>
                <a:latin typeface="Calibri"/>
                <a:ea typeface="Calibri"/>
                <a:cs typeface="Calibri"/>
                <a:sym typeface="Calibri"/>
              </a:defRPr>
            </a:lvl6pPr>
            <a:lvl7pPr marL="0" marR="0" lvl="6" indent="0" algn="ctr" rtl="0">
              <a:spcBef>
                <a:spcPts val="0"/>
              </a:spcBef>
              <a:buNone/>
              <a:defRPr sz="1800" b="0" i="0" u="none" strike="noStrike" cap="none">
                <a:solidFill>
                  <a:srgbClr val="FFFFFF"/>
                </a:solidFill>
                <a:latin typeface="Calibri"/>
                <a:ea typeface="Calibri"/>
                <a:cs typeface="Calibri"/>
                <a:sym typeface="Calibri"/>
              </a:defRPr>
            </a:lvl7pPr>
            <a:lvl8pPr marL="0" marR="0" lvl="7" indent="0" algn="ctr" rtl="0">
              <a:spcBef>
                <a:spcPts val="0"/>
              </a:spcBef>
              <a:buNone/>
              <a:defRPr sz="1800" b="0" i="0" u="none" strike="noStrike" cap="none">
                <a:solidFill>
                  <a:srgbClr val="FFFFFF"/>
                </a:solidFill>
                <a:latin typeface="Calibri"/>
                <a:ea typeface="Calibri"/>
                <a:cs typeface="Calibri"/>
                <a:sym typeface="Calibri"/>
              </a:defRPr>
            </a:lvl8pPr>
            <a:lvl9pPr marL="0" marR="0" lvl="8" indent="0" algn="ctr" rtl="0">
              <a:spcBef>
                <a:spcPts val="0"/>
              </a:spcBef>
              <a:buNone/>
              <a:defRPr sz="1800" b="0" i="0" u="none" strike="noStrike" cap="none">
                <a:solidFill>
                  <a:srgbClr val="FFFFFF"/>
                </a:solidFill>
                <a:latin typeface="Calibri"/>
                <a:ea typeface="Calibri"/>
                <a:cs typeface="Calibri"/>
                <a:sym typeface="Calibri"/>
              </a:defRPr>
            </a:lvl9pPr>
          </a:lstStyle>
          <a:p>
            <a:fld id="{00000000-1234-1234-1234-123412341234}" type="slidenum">
              <a:rPr lang="en-US" smtClean="0"/>
              <a:pPr/>
              <a:t>‹#›</a:t>
            </a:fld>
            <a:endParaRPr lang="en-US"/>
          </a:p>
        </p:txBody>
      </p:sp>
      <p:sp>
        <p:nvSpPr>
          <p:cNvPr id="15" name="Google Shape;15;p50"/>
          <p:cNvSpPr txBox="1">
            <a:spLocks noGrp="1"/>
          </p:cNvSpPr>
          <p:nvPr>
            <p:ph type="ftr" idx="11"/>
          </p:nvPr>
        </p:nvSpPr>
        <p:spPr>
          <a:xfrm rot="-5400000">
            <a:off x="10510377" y="3987830"/>
            <a:ext cx="2367300" cy="48760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200" b="0" i="0" u="none" strike="noStrike" cap="none">
                <a:solidFill>
                  <a:schemeClr val="l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50"/>
          <p:cNvSpPr txBox="1">
            <a:spLocks noGrp="1"/>
          </p:cNvSpPr>
          <p:nvPr>
            <p:ph type="dt" idx="10"/>
          </p:nvPr>
        </p:nvSpPr>
        <p:spPr>
          <a:xfrm rot="-5400000">
            <a:off x="10474827" y="1584999"/>
            <a:ext cx="2438400" cy="4876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lt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5" r:id="rId5"/>
    <p:sldLayoutId id="2147483656" r:id="rId6"/>
    <p:sldLayoutId id="2147483657" r:id="rId7"/>
    <p:sldLayoutId id="2147483658" r:id="rId8"/>
    <p:sldLayoutId id="2147483659"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bryner@lsu.edu"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hyperlink" Target="mailto:jchurch@lsu.edu" TargetMode="External"/><Relationship Id="rId4" Type="http://schemas.openxmlformats.org/officeDocument/2006/relationships/hyperlink" Target="mailto:moreteau@lsu.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90" name="Google Shape;90;p1"/>
          <p:cNvSpPr txBox="1">
            <a:spLocks noGrp="1"/>
          </p:cNvSpPr>
          <p:nvPr>
            <p:ph type="ctrTitle"/>
          </p:nvPr>
        </p:nvSpPr>
        <p:spPr>
          <a:xfrm>
            <a:off x="1616169" y="2515120"/>
            <a:ext cx="9144000" cy="1174800"/>
          </a:xfrm>
          <a:prstGeom prst="rect">
            <a:avLst/>
          </a:prstGeom>
          <a:noFill/>
          <a:ln>
            <a:noFill/>
          </a:ln>
        </p:spPr>
        <p:txBody>
          <a:bodyPr spcFirstLastPara="1" wrap="square" lIns="91425" tIns="45700" rIns="91425" bIns="45700" anchor="b" anchorCtr="0">
            <a:noAutofit/>
          </a:bodyPr>
          <a:lstStyle/>
          <a:p>
            <a:pPr algn="ctr"/>
            <a:br>
              <a:rPr lang="en-US" dirty="0">
                <a:latin typeface="Century Gothic"/>
                <a:ea typeface="Century Gothic"/>
                <a:cs typeface="Century Gothic"/>
                <a:sym typeface="Century Gothic"/>
              </a:rPr>
            </a:br>
            <a:r>
              <a:rPr lang="en-US" sz="3600" b="1" dirty="0">
                <a:solidFill>
                  <a:schemeClr val="lt1"/>
                </a:solidFill>
                <a:latin typeface="Century Gothic"/>
                <a:ea typeface="Century Gothic"/>
                <a:cs typeface="Century Gothic"/>
                <a:sym typeface="Century Gothic"/>
              </a:rPr>
              <a:t>Summer 2025</a:t>
            </a:r>
            <a:br>
              <a:rPr lang="en-US" sz="3600" b="1" dirty="0">
                <a:solidFill>
                  <a:schemeClr val="lt1"/>
                </a:solidFill>
                <a:latin typeface="Century Gothic"/>
                <a:ea typeface="Century Gothic"/>
                <a:cs typeface="Century Gothic"/>
                <a:sym typeface="Century Gothic"/>
              </a:rPr>
            </a:br>
            <a:r>
              <a:rPr lang="en-US" sz="3600" b="1" dirty="0">
                <a:solidFill>
                  <a:schemeClr val="lt1"/>
                </a:solidFill>
                <a:latin typeface="Century Gothic"/>
                <a:ea typeface="Century Gothic"/>
                <a:cs typeface="Century Gothic"/>
                <a:sym typeface="Century Gothic"/>
              </a:rPr>
              <a:t>http://sites.law.lsu.edu/lyonprogram</a:t>
            </a:r>
            <a:endParaRPr sz="3600" b="1" dirty="0">
              <a:solidFill>
                <a:schemeClr val="lt1"/>
              </a:solidFill>
              <a:latin typeface="Century Gothic"/>
              <a:ea typeface="Century Gothic"/>
              <a:cs typeface="Century Gothic"/>
              <a:sym typeface="Century Gothic"/>
            </a:endParaRPr>
          </a:p>
        </p:txBody>
      </p:sp>
      <p:sp>
        <p:nvSpPr>
          <p:cNvPr id="91" name="Google Shape;91;p1"/>
          <p:cNvSpPr txBox="1"/>
          <p:nvPr/>
        </p:nvSpPr>
        <p:spPr>
          <a:xfrm>
            <a:off x="8357203" y="1191693"/>
            <a:ext cx="3645229" cy="307736"/>
          </a:xfrm>
          <a:prstGeom prst="rect">
            <a:avLst/>
          </a:prstGeom>
          <a:noFill/>
          <a:ln>
            <a:noFill/>
          </a:ln>
        </p:spPr>
        <p:txBody>
          <a:bodyPr spcFirstLastPara="1" wrap="square" lIns="91425" tIns="45700" rIns="91425" bIns="45700" anchor="t" anchorCtr="0">
            <a:spAutoFit/>
          </a:bodyPr>
          <a:lstStyle/>
          <a:p>
            <a:endParaRPr/>
          </a:p>
        </p:txBody>
      </p:sp>
      <p:sp>
        <p:nvSpPr>
          <p:cNvPr id="92" name="Google Shape;92;p1"/>
          <p:cNvSpPr txBox="1"/>
          <p:nvPr/>
        </p:nvSpPr>
        <p:spPr>
          <a:xfrm>
            <a:off x="8003545" y="1274782"/>
            <a:ext cx="1105115" cy="307736"/>
          </a:xfrm>
          <a:prstGeom prst="rect">
            <a:avLst/>
          </a:prstGeom>
          <a:noFill/>
          <a:ln>
            <a:noFill/>
          </a:ln>
        </p:spPr>
        <p:txBody>
          <a:bodyPr spcFirstLastPara="1" wrap="square" lIns="91425" tIns="45700" rIns="91425" bIns="45700" anchor="t" anchorCtr="0">
            <a:spAutoFit/>
          </a:bodyPr>
          <a:lstStyle/>
          <a:p>
            <a:endParaRPr/>
          </a:p>
        </p:txBody>
      </p:sp>
      <p:sp>
        <p:nvSpPr>
          <p:cNvPr id="93" name="Google Shape;93;p1"/>
          <p:cNvSpPr txBox="1"/>
          <p:nvPr/>
        </p:nvSpPr>
        <p:spPr>
          <a:xfrm>
            <a:off x="1524000" y="1320013"/>
            <a:ext cx="9144000" cy="1066800"/>
          </a:xfrm>
          <a:prstGeom prst="rect">
            <a:avLst/>
          </a:prstGeom>
          <a:noFill/>
          <a:ln>
            <a:noFill/>
          </a:ln>
        </p:spPr>
        <p:txBody>
          <a:bodyPr spcFirstLastPara="1" wrap="square" lIns="91425" tIns="91425" rIns="91425" bIns="91425" anchor="t" anchorCtr="0">
            <a:noAutofit/>
          </a:bodyPr>
          <a:lstStyle/>
          <a:p>
            <a:pPr algn="ctr"/>
            <a:r>
              <a:rPr lang="en-US" sz="7200" b="1" dirty="0">
                <a:solidFill>
                  <a:schemeClr val="lt1"/>
                </a:solidFill>
                <a:latin typeface="Century Gothic"/>
                <a:ea typeface="Century Gothic"/>
                <a:cs typeface="Century Gothic"/>
                <a:sym typeface="Century Gothic"/>
              </a:rPr>
              <a:t>LSU LAW IN LYON</a:t>
            </a:r>
            <a:r>
              <a:rPr lang="en-US" sz="6000" b="1" dirty="0">
                <a:solidFill>
                  <a:schemeClr val="lt1"/>
                </a:solidFill>
                <a:latin typeface="Century Gothic"/>
                <a:ea typeface="Century Gothic"/>
                <a:cs typeface="Century Gothic"/>
                <a:sym typeface="Century Gothic"/>
              </a:rPr>
              <a:t> </a:t>
            </a:r>
            <a:endParaRPr sz="6000" b="1" dirty="0">
              <a:solidFill>
                <a:schemeClr val="lt1"/>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3"/>
          <p:cNvSpPr txBox="1">
            <a:spLocks noGrp="1"/>
          </p:cNvSpPr>
          <p:nvPr>
            <p:ph type="title"/>
          </p:nvPr>
        </p:nvSpPr>
        <p:spPr>
          <a:xfrm>
            <a:off x="1651261" y="376846"/>
            <a:ext cx="7620000" cy="1143000"/>
          </a:xfrm>
          <a:prstGeom prst="rect">
            <a:avLst/>
          </a:prstGeom>
          <a:noFill/>
          <a:ln>
            <a:noFill/>
          </a:ln>
        </p:spPr>
        <p:txBody>
          <a:bodyPr spcFirstLastPara="1" wrap="square" lIns="91425" tIns="45700" rIns="91425" bIns="45700" anchor="ctr" anchorCtr="0">
            <a:noAutofit/>
          </a:bodyPr>
          <a:lstStyle/>
          <a:p>
            <a:pPr>
              <a:buSzPts val="4800"/>
            </a:pPr>
            <a:r>
              <a:rPr lang="en-US" sz="4800">
                <a:latin typeface="Century Gothic"/>
                <a:ea typeface="Century Gothic"/>
                <a:cs typeface="Century Gothic"/>
                <a:sym typeface="Century Gothic"/>
              </a:rPr>
              <a:t>Budget Estimates</a:t>
            </a:r>
            <a:endParaRPr>
              <a:latin typeface="Century Gothic"/>
              <a:ea typeface="Century Gothic"/>
              <a:cs typeface="Century Gothic"/>
              <a:sym typeface="Century Gothic"/>
            </a:endParaRPr>
          </a:p>
        </p:txBody>
      </p:sp>
      <p:sp>
        <p:nvSpPr>
          <p:cNvPr id="166" name="Google Shape;166;p13"/>
          <p:cNvSpPr txBox="1">
            <a:spLocks noGrp="1"/>
          </p:cNvSpPr>
          <p:nvPr>
            <p:ph type="body" idx="1"/>
          </p:nvPr>
        </p:nvSpPr>
        <p:spPr>
          <a:xfrm>
            <a:off x="1981200" y="1600200"/>
            <a:ext cx="8057934" cy="4800600"/>
          </a:xfrm>
          <a:prstGeom prst="rect">
            <a:avLst/>
          </a:prstGeom>
          <a:noFill/>
          <a:ln>
            <a:noFill/>
          </a:ln>
        </p:spPr>
        <p:txBody>
          <a:bodyPr spcFirstLastPara="1" wrap="square" lIns="91425" tIns="45700" rIns="91425" bIns="45700" anchor="t" anchorCtr="0">
            <a:normAutofit fontScale="92500" lnSpcReduction="20000"/>
          </a:bodyPr>
          <a:lstStyle/>
          <a:p>
            <a:pPr marL="342900" indent="-228600">
              <a:lnSpc>
                <a:spcPct val="90000"/>
              </a:lnSpc>
              <a:spcBef>
                <a:spcPts val="0"/>
              </a:spcBef>
              <a:buSzPts val="2035"/>
            </a:pPr>
            <a:r>
              <a:rPr lang="en-US" sz="2035" dirty="0">
                <a:latin typeface="Century Gothic"/>
                <a:ea typeface="Century Gothic"/>
                <a:cs typeface="Century Gothic"/>
                <a:sym typeface="Century Gothic"/>
              </a:rPr>
              <a:t>Flight: $1500-$2,000+ (book early!)</a:t>
            </a:r>
            <a:endParaRPr dirty="0"/>
          </a:p>
          <a:p>
            <a:pPr marL="342900" indent="-228600">
              <a:lnSpc>
                <a:spcPct val="90000"/>
              </a:lnSpc>
              <a:spcBef>
                <a:spcPts val="407"/>
              </a:spcBef>
              <a:buSzPts val="2035"/>
            </a:pPr>
            <a:r>
              <a:rPr lang="en-US" sz="2035" dirty="0">
                <a:latin typeface="Century Gothic"/>
                <a:ea typeface="Century Gothic"/>
                <a:cs typeface="Century Gothic"/>
                <a:sym typeface="Century Gothic"/>
              </a:rPr>
              <a:t>Board: $900-</a:t>
            </a:r>
          </a:p>
          <a:p>
            <a:pPr lvl="1">
              <a:lnSpc>
                <a:spcPct val="90000"/>
              </a:lnSpc>
              <a:spcBef>
                <a:spcPts val="407"/>
              </a:spcBef>
              <a:buSzPts val="2035"/>
              <a:buFont typeface="Courier New" panose="02070309020205020404" pitchFamily="49" charset="0"/>
              <a:buChar char="o"/>
            </a:pPr>
            <a:r>
              <a:rPr lang="en-US" dirty="0" err="1"/>
              <a:t>AirBnB</a:t>
            </a:r>
            <a:r>
              <a:rPr lang="en-US" dirty="0"/>
              <a:t> generally higher than student housing</a:t>
            </a:r>
          </a:p>
          <a:p>
            <a:pPr lvl="1">
              <a:lnSpc>
                <a:spcPct val="90000"/>
              </a:lnSpc>
              <a:spcBef>
                <a:spcPts val="407"/>
              </a:spcBef>
              <a:buSzPts val="2035"/>
              <a:buFont typeface="Courier New" panose="02070309020205020404" pitchFamily="49" charset="0"/>
              <a:buChar char="o"/>
            </a:pPr>
            <a:r>
              <a:rPr lang="en-US" dirty="0"/>
              <a:t>Student housing requires additional purchases</a:t>
            </a:r>
            <a:endParaRPr dirty="0"/>
          </a:p>
          <a:p>
            <a:pPr marL="342900" indent="-228600">
              <a:lnSpc>
                <a:spcPct val="90000"/>
              </a:lnSpc>
              <a:spcBef>
                <a:spcPts val="407"/>
              </a:spcBef>
              <a:buSzPts val="2035"/>
            </a:pPr>
            <a:r>
              <a:rPr lang="en-US" sz="2035" dirty="0">
                <a:latin typeface="Century Gothic"/>
                <a:ea typeface="Century Gothic"/>
                <a:cs typeface="Century Gothic"/>
                <a:sym typeface="Century Gothic"/>
              </a:rPr>
              <a:t>Tuition (4 credits): </a:t>
            </a:r>
            <a:endParaRPr dirty="0"/>
          </a:p>
          <a:p>
            <a:pPr marL="640080" lvl="1" indent="-228600">
              <a:lnSpc>
                <a:spcPct val="90000"/>
              </a:lnSpc>
              <a:spcBef>
                <a:spcPts val="370"/>
              </a:spcBef>
              <a:buSzPts val="1850"/>
            </a:pPr>
            <a:r>
              <a:rPr lang="en-US" sz="1850" dirty="0">
                <a:latin typeface="Century Gothic"/>
                <a:ea typeface="Century Gothic"/>
                <a:cs typeface="Century Gothic"/>
                <a:sym typeface="Century Gothic"/>
              </a:rPr>
              <a:t>Resident $4,030 </a:t>
            </a:r>
          </a:p>
          <a:p>
            <a:pPr marL="640080" lvl="1" indent="-228600">
              <a:lnSpc>
                <a:spcPct val="90000"/>
              </a:lnSpc>
              <a:spcBef>
                <a:spcPts val="370"/>
              </a:spcBef>
              <a:buSzPts val="1850"/>
            </a:pPr>
            <a:r>
              <a:rPr lang="en-US" sz="1850" dirty="0">
                <a:latin typeface="Century Gothic"/>
                <a:ea typeface="Century Gothic"/>
                <a:cs typeface="Century Gothic"/>
                <a:sym typeface="Century Gothic"/>
              </a:rPr>
              <a:t>Non-Resident $6,603</a:t>
            </a:r>
            <a:endParaRPr dirty="0"/>
          </a:p>
          <a:p>
            <a:pPr marL="342900" indent="-228600">
              <a:lnSpc>
                <a:spcPct val="90000"/>
              </a:lnSpc>
              <a:spcBef>
                <a:spcPts val="407"/>
              </a:spcBef>
              <a:buSzPts val="2035"/>
            </a:pPr>
            <a:r>
              <a:rPr lang="en-US" sz="2035" dirty="0">
                <a:latin typeface="Century Gothic"/>
                <a:ea typeface="Century Gothic"/>
                <a:cs typeface="Century Gothic"/>
                <a:sym typeface="Century Gothic"/>
              </a:rPr>
              <a:t>Food: $1,000+ -</a:t>
            </a:r>
          </a:p>
          <a:p>
            <a:pPr marL="571500" lvl="1" indent="0">
              <a:lnSpc>
                <a:spcPct val="90000"/>
              </a:lnSpc>
              <a:spcBef>
                <a:spcPts val="407"/>
              </a:spcBef>
              <a:buSzPts val="2035"/>
              <a:buNone/>
            </a:pPr>
            <a:r>
              <a:rPr lang="en-US" dirty="0"/>
              <a:t>	</a:t>
            </a:r>
            <a:r>
              <a:rPr lang="en-US" dirty="0">
                <a:latin typeface="Century Gothic"/>
                <a:ea typeface="Century Gothic"/>
                <a:cs typeface="Century Gothic"/>
                <a:sym typeface="Century Gothic"/>
              </a:rPr>
              <a:t> – Must take into account wine, daily meals, whether you will cook meals (advised), and eating out during weekend excursions (cost of living, and exchange rate to euro differs throughout Europe)  </a:t>
            </a:r>
            <a:endParaRPr lang="en-US" dirty="0"/>
          </a:p>
          <a:p>
            <a:pPr marL="342900" indent="-228600">
              <a:lnSpc>
                <a:spcPct val="90000"/>
              </a:lnSpc>
              <a:spcBef>
                <a:spcPts val="407"/>
              </a:spcBef>
              <a:buSzPts val="2035"/>
            </a:pPr>
            <a:r>
              <a:rPr lang="en-US" sz="2035" dirty="0">
                <a:latin typeface="Century Gothic"/>
                <a:ea typeface="Century Gothic"/>
                <a:cs typeface="Century Gothic"/>
                <a:sym typeface="Century Gothic"/>
              </a:rPr>
              <a:t>Travel: budget varies, $1,000 - $6,000 (book early!)</a:t>
            </a:r>
            <a:endParaRPr lang="en-US" dirty="0"/>
          </a:p>
          <a:p>
            <a:pPr marL="114300" indent="0">
              <a:lnSpc>
                <a:spcPct val="90000"/>
              </a:lnSpc>
              <a:spcBef>
                <a:spcPts val="407"/>
              </a:spcBef>
              <a:buSzPts val="2035"/>
              <a:buNone/>
            </a:pPr>
            <a:r>
              <a:rPr lang="en-US" sz="2035" dirty="0">
                <a:latin typeface="Century Gothic"/>
                <a:ea typeface="Century Gothic"/>
                <a:cs typeface="Century Gothic"/>
                <a:sym typeface="Century Gothic"/>
              </a:rPr>
              <a:t>	– Ex. flight to Barcelona $100, drive to Cannes $30, rent a sailboat $95, train to Interlaken $35, hostel in Pamplona 	$180, </a:t>
            </a:r>
            <a:r>
              <a:rPr lang="en-US" sz="2035" dirty="0" err="1">
                <a:latin typeface="Century Gothic"/>
                <a:ea typeface="Century Gothic"/>
                <a:cs typeface="Century Gothic"/>
                <a:sym typeface="Century Gothic"/>
              </a:rPr>
              <a:t>airBNB</a:t>
            </a:r>
            <a:r>
              <a:rPr lang="en-US" sz="2035" dirty="0">
                <a:latin typeface="Century Gothic"/>
                <a:ea typeface="Century Gothic"/>
                <a:cs typeface="Century Gothic"/>
                <a:sym typeface="Century Gothic"/>
              </a:rPr>
              <a:t> in Paris $139, flight to Prague $200, etc., 	Eurail passes $300-400</a:t>
            </a:r>
            <a:endParaRPr dirty="0"/>
          </a:p>
          <a:p>
            <a:pPr marL="342900" indent="-228600">
              <a:lnSpc>
                <a:spcPct val="90000"/>
              </a:lnSpc>
              <a:spcBef>
                <a:spcPts val="407"/>
              </a:spcBef>
              <a:buSzPts val="2035"/>
            </a:pPr>
            <a:r>
              <a:rPr lang="en-US" sz="2035" b="1" dirty="0">
                <a:latin typeface="Century Gothic"/>
                <a:ea typeface="Century Gothic"/>
                <a:cs typeface="Century Gothic"/>
                <a:sym typeface="Century Gothic"/>
              </a:rPr>
              <a:t>TOTAL: $6,000-$10,000</a:t>
            </a:r>
            <a:endParaRPr dirty="0"/>
          </a:p>
          <a:p>
            <a:pPr marL="114300" indent="0">
              <a:lnSpc>
                <a:spcPct val="90000"/>
              </a:lnSpc>
              <a:spcBef>
                <a:spcPts val="407"/>
              </a:spcBef>
              <a:buSzPts val="2035"/>
              <a:buNone/>
            </a:pPr>
            <a:r>
              <a:rPr lang="en-US" sz="2035" dirty="0">
                <a:latin typeface="Century Gothic"/>
                <a:ea typeface="Century Gothic"/>
                <a:cs typeface="Century Gothic"/>
                <a:sym typeface="Century Gothic"/>
              </a:rPr>
              <a:t>	</a:t>
            </a:r>
            <a:r>
              <a:rPr lang="en-US" sz="2035" i="1" dirty="0">
                <a:latin typeface="Century Gothic"/>
                <a:ea typeface="Century Gothic"/>
                <a:cs typeface="Century Gothic"/>
                <a:sym typeface="Century Gothic"/>
              </a:rPr>
              <a:t>– Tuition waivers no longer apply in the summer</a:t>
            </a:r>
            <a:endParaRPr dirty="0"/>
          </a:p>
          <a:p>
            <a:pPr marL="114300" indent="0">
              <a:lnSpc>
                <a:spcPct val="90000"/>
              </a:lnSpc>
              <a:spcBef>
                <a:spcPts val="407"/>
              </a:spcBef>
              <a:buSzPts val="2035"/>
              <a:buNone/>
            </a:pPr>
            <a:r>
              <a:rPr lang="en-US" sz="2035" i="1" dirty="0">
                <a:latin typeface="Century Gothic"/>
                <a:ea typeface="Century Gothic"/>
                <a:cs typeface="Century Gothic"/>
                <a:sym typeface="Century Gothic"/>
              </a:rPr>
              <a:t>	– Financial aid may be available</a:t>
            </a:r>
            <a:endParaRPr dirty="0"/>
          </a:p>
        </p:txBody>
      </p:sp>
      <p:pic>
        <p:nvPicPr>
          <p:cNvPr id="167" name="Google Shape;167;p13"/>
          <p:cNvPicPr preferRelativeResize="0"/>
          <p:nvPr/>
        </p:nvPicPr>
        <p:blipFill rotWithShape="1">
          <a:blip r:embed="rId3">
            <a:alphaModFix/>
          </a:blip>
          <a:srcRect/>
          <a:stretch/>
        </p:blipFill>
        <p:spPr>
          <a:xfrm>
            <a:off x="7924330" y="976808"/>
            <a:ext cx="1566041" cy="2083516"/>
          </a:xfrm>
          <a:prstGeom prst="rect">
            <a:avLst/>
          </a:prstGeom>
          <a:noFill/>
          <a:ln>
            <a:noFill/>
          </a:ln>
        </p:spPr>
      </p:pic>
      <p:sp>
        <p:nvSpPr>
          <p:cNvPr id="2" name="Slide Number Placeholder 1">
            <a:extLst>
              <a:ext uri="{FF2B5EF4-FFF2-40B4-BE49-F238E27FC236}">
                <a16:creationId xmlns:a16="http://schemas.microsoft.com/office/drawing/2014/main" id="{5802A18B-146E-C97A-31CA-29778C063B17}"/>
              </a:ext>
            </a:extLst>
          </p:cNvPr>
          <p:cNvSpPr>
            <a:spLocks noGrp="1"/>
          </p:cNvSpPr>
          <p:nvPr>
            <p:ph type="sldNum" idx="12"/>
          </p:nvPr>
        </p:nvSpPr>
        <p:spPr/>
        <p:txBody>
          <a:bodyPr/>
          <a:lstStyle/>
          <a:p>
            <a:fld id="{00000000-1234-1234-1234-123412341234}"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FBB57-1D2E-4405-A008-C35EF2069736}"/>
              </a:ext>
            </a:extLst>
          </p:cNvPr>
          <p:cNvSpPr>
            <a:spLocks noGrp="1"/>
          </p:cNvSpPr>
          <p:nvPr>
            <p:ph type="title"/>
          </p:nvPr>
        </p:nvSpPr>
        <p:spPr/>
        <p:txBody>
          <a:bodyPr/>
          <a:lstStyle/>
          <a:p>
            <a:r>
              <a:rPr lang="en-US" dirty="0"/>
              <a:t>AIRFARE AND TRAVEL RESTRICTIONS</a:t>
            </a:r>
          </a:p>
        </p:txBody>
      </p:sp>
      <p:sp>
        <p:nvSpPr>
          <p:cNvPr id="3" name="Text Placeholder 2">
            <a:extLst>
              <a:ext uri="{FF2B5EF4-FFF2-40B4-BE49-F238E27FC236}">
                <a16:creationId xmlns:a16="http://schemas.microsoft.com/office/drawing/2014/main" id="{6EE14CA1-CD36-46D6-BD4A-7040F5067706}"/>
              </a:ext>
            </a:extLst>
          </p:cNvPr>
          <p:cNvSpPr>
            <a:spLocks noGrp="1"/>
          </p:cNvSpPr>
          <p:nvPr>
            <p:ph type="body" idx="1"/>
          </p:nvPr>
        </p:nvSpPr>
        <p:spPr/>
        <p:txBody>
          <a:bodyPr/>
          <a:lstStyle/>
          <a:p>
            <a:endParaRPr lang="en-US" dirty="0"/>
          </a:p>
          <a:p>
            <a:r>
              <a:rPr lang="en-US" dirty="0"/>
              <a:t>Airfare should cost about $1400-2000 (obviously depends on timing, airline, </a:t>
            </a:r>
            <a:r>
              <a:rPr lang="en-US" dirty="0" err="1"/>
              <a:t>etc</a:t>
            </a:r>
            <a:r>
              <a:rPr lang="en-US" dirty="0"/>
              <a:t>…)</a:t>
            </a:r>
          </a:p>
          <a:p>
            <a:r>
              <a:rPr lang="en-US" dirty="0"/>
              <a:t>Get your passport yesterday- current wait time is over 1 month</a:t>
            </a:r>
          </a:p>
          <a:p>
            <a:r>
              <a:rPr lang="en-US" dirty="0"/>
              <a:t>Compare fares to Lyon (via Amsterdam, Frankfort, London or Paris) with fares to Paris plus train to Lyon (non-stop from Paris Airport CDG)</a:t>
            </a:r>
          </a:p>
          <a:p>
            <a:r>
              <a:rPr lang="en-US" b="1" dirty="0"/>
              <a:t>ALL RULES ARE SUBJECT TO CHANGE, AND CHANGE MAY HAPPEN QUICKLY</a:t>
            </a:r>
          </a:p>
          <a:p>
            <a:r>
              <a:rPr lang="en-US" b="1" dirty="0"/>
              <a:t>USE TRAVEL INSURANCE!!!</a:t>
            </a:r>
          </a:p>
        </p:txBody>
      </p:sp>
      <p:sp>
        <p:nvSpPr>
          <p:cNvPr id="4" name="Slide Number Placeholder 3">
            <a:extLst>
              <a:ext uri="{FF2B5EF4-FFF2-40B4-BE49-F238E27FC236}">
                <a16:creationId xmlns:a16="http://schemas.microsoft.com/office/drawing/2014/main" id="{3D093857-328E-C727-BA38-DD62C3DF8FF2}"/>
              </a:ext>
            </a:extLst>
          </p:cNvPr>
          <p:cNvSpPr>
            <a:spLocks noGrp="1"/>
          </p:cNvSpPr>
          <p:nvPr>
            <p:ph type="sldNum" idx="12"/>
          </p:nvPr>
        </p:nvSpPr>
        <p:spPr/>
        <p:txBody>
          <a:bodyPr/>
          <a:lstStyle/>
          <a:p>
            <a:fld id="{00000000-1234-1234-1234-123412341234}" type="slidenum">
              <a:rPr lang="en-US" smtClean="0"/>
              <a:pPr/>
              <a:t>11</a:t>
            </a:fld>
            <a:endParaRPr lang="en-US"/>
          </a:p>
        </p:txBody>
      </p:sp>
    </p:spTree>
    <p:extLst>
      <p:ext uri="{BB962C8B-B14F-4D97-AF65-F5344CB8AC3E}">
        <p14:creationId xmlns:p14="http://schemas.microsoft.com/office/powerpoint/2010/main" val="2796237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4"/>
          <p:cNvSpPr txBox="1">
            <a:spLocks noGrp="1"/>
          </p:cNvSpPr>
          <p:nvPr>
            <p:ph type="title"/>
          </p:nvPr>
        </p:nvSpPr>
        <p:spPr>
          <a:xfrm>
            <a:off x="1524000" y="314275"/>
            <a:ext cx="8461800" cy="1143000"/>
          </a:xfrm>
          <a:prstGeom prst="rect">
            <a:avLst/>
          </a:prstGeom>
          <a:noFill/>
          <a:ln>
            <a:noFill/>
          </a:ln>
        </p:spPr>
        <p:txBody>
          <a:bodyPr spcFirstLastPara="1" wrap="square" lIns="91425" tIns="45700" rIns="91425" bIns="45700" anchor="ctr" anchorCtr="0">
            <a:noAutofit/>
          </a:bodyPr>
          <a:lstStyle/>
          <a:p>
            <a:pPr algn="ctr">
              <a:buSzPts val="4600"/>
            </a:pPr>
            <a:r>
              <a:rPr lang="en-US" sz="4800">
                <a:latin typeface="Century Gothic"/>
                <a:ea typeface="Century Gothic"/>
                <a:cs typeface="Century Gothic"/>
                <a:sym typeface="Century Gothic"/>
              </a:rPr>
              <a:t>Financial Aid</a:t>
            </a:r>
            <a:endParaRPr sz="4800"/>
          </a:p>
        </p:txBody>
      </p:sp>
      <p:sp>
        <p:nvSpPr>
          <p:cNvPr id="173" name="Google Shape;173;p14"/>
          <p:cNvSpPr txBox="1">
            <a:spLocks noGrp="1"/>
          </p:cNvSpPr>
          <p:nvPr>
            <p:ph type="body" idx="1"/>
          </p:nvPr>
        </p:nvSpPr>
        <p:spPr>
          <a:xfrm>
            <a:off x="1524000" y="1600200"/>
            <a:ext cx="8336039" cy="4800600"/>
          </a:xfrm>
          <a:prstGeom prst="rect">
            <a:avLst/>
          </a:prstGeom>
          <a:noFill/>
          <a:ln>
            <a:noFill/>
          </a:ln>
        </p:spPr>
        <p:txBody>
          <a:bodyPr spcFirstLastPara="1" wrap="square" lIns="91425" tIns="45700" rIns="91425" bIns="45700" anchor="t" anchorCtr="0">
            <a:normAutofit/>
          </a:bodyPr>
          <a:lstStyle/>
          <a:p>
            <a:pPr marL="342900" indent="-228600">
              <a:spcBef>
                <a:spcPts val="0"/>
              </a:spcBef>
              <a:buSzPts val="2200"/>
            </a:pPr>
            <a:r>
              <a:rPr lang="en-US" dirty="0">
                <a:latin typeface="Century Gothic"/>
                <a:ea typeface="Century Gothic"/>
                <a:cs typeface="Century Gothic"/>
                <a:sym typeface="Century Gothic"/>
              </a:rPr>
              <a:t>Tuition discounts no longer apply</a:t>
            </a:r>
          </a:p>
          <a:p>
            <a:pPr marL="342900" indent="-228600">
              <a:spcBef>
                <a:spcPts val="440"/>
              </a:spcBef>
              <a:buSzPts val="2200"/>
            </a:pPr>
            <a:r>
              <a:rPr lang="en-US" dirty="0">
                <a:latin typeface="Century Gothic"/>
                <a:ea typeface="Century Gothic"/>
                <a:cs typeface="Century Gothic"/>
                <a:sym typeface="Century Gothic"/>
              </a:rPr>
              <a:t>Financial aid/loans may be available</a:t>
            </a:r>
            <a:endParaRPr dirty="0"/>
          </a:p>
          <a:p>
            <a:pPr marL="342900" indent="-88900">
              <a:spcBef>
                <a:spcPts val="440"/>
              </a:spcBef>
              <a:buSzPts val="2200"/>
              <a:buNone/>
            </a:pPr>
            <a:endParaRPr dirty="0">
              <a:latin typeface="Century Gothic"/>
              <a:ea typeface="Century Gothic"/>
              <a:cs typeface="Century Gothic"/>
              <a:sym typeface="Century Gothic"/>
            </a:endParaRPr>
          </a:p>
          <a:p>
            <a:pPr marL="114300" indent="0">
              <a:spcBef>
                <a:spcPts val="440"/>
              </a:spcBef>
              <a:buSzPts val="2200"/>
              <a:buNone/>
            </a:pPr>
            <a:r>
              <a:rPr lang="en-US" b="1" dirty="0">
                <a:latin typeface="Century Gothic"/>
                <a:ea typeface="Century Gothic"/>
                <a:cs typeface="Century Gothic"/>
                <a:sym typeface="Century Gothic"/>
              </a:rPr>
              <a:t>Contact: Heather Kimball</a:t>
            </a:r>
            <a:endParaRPr dirty="0"/>
          </a:p>
          <a:p>
            <a:pPr marL="114300" indent="0">
              <a:spcBef>
                <a:spcPts val="440"/>
              </a:spcBef>
              <a:buSzPts val="2200"/>
              <a:buNone/>
            </a:pPr>
            <a:r>
              <a:rPr lang="en-US" dirty="0">
                <a:latin typeface="Century Gothic"/>
                <a:ea typeface="Century Gothic"/>
                <a:cs typeface="Century Gothic"/>
                <a:sym typeface="Century Gothic"/>
              </a:rPr>
              <a:t>	      Graduate Coordinator</a:t>
            </a:r>
            <a:endParaRPr dirty="0"/>
          </a:p>
          <a:p>
            <a:pPr marL="114300" indent="0">
              <a:spcBef>
                <a:spcPts val="440"/>
              </a:spcBef>
              <a:buSzPts val="2200"/>
              <a:buNone/>
            </a:pPr>
            <a:r>
              <a:rPr lang="en-US" dirty="0">
                <a:latin typeface="Century Gothic"/>
                <a:ea typeface="Century Gothic"/>
                <a:cs typeface="Century Gothic"/>
                <a:sym typeface="Century Gothic"/>
              </a:rPr>
              <a:t>	      Enrollment Management</a:t>
            </a:r>
            <a:endParaRPr dirty="0"/>
          </a:p>
          <a:p>
            <a:pPr marL="114300" indent="0">
              <a:spcBef>
                <a:spcPts val="440"/>
              </a:spcBef>
              <a:buSzPts val="2200"/>
              <a:buNone/>
            </a:pPr>
            <a:r>
              <a:rPr lang="en-US" dirty="0">
                <a:latin typeface="Century Gothic"/>
                <a:ea typeface="Century Gothic"/>
                <a:cs typeface="Century Gothic"/>
                <a:sym typeface="Century Gothic"/>
              </a:rPr>
              <a:t>      	      Louisiana State University</a:t>
            </a:r>
            <a:endParaRPr dirty="0"/>
          </a:p>
          <a:p>
            <a:pPr marL="114300" indent="0">
              <a:spcBef>
                <a:spcPts val="440"/>
              </a:spcBef>
              <a:buSzPts val="2200"/>
              <a:buNone/>
            </a:pPr>
            <a:r>
              <a:rPr lang="en-US" dirty="0">
                <a:latin typeface="Century Gothic"/>
                <a:ea typeface="Century Gothic"/>
                <a:cs typeface="Century Gothic"/>
                <a:sym typeface="Century Gothic"/>
              </a:rPr>
              <a:t>  	      1146 Pleasant Hall, Baton Rouge, LA 70803</a:t>
            </a:r>
            <a:endParaRPr dirty="0"/>
          </a:p>
          <a:p>
            <a:pPr marL="114300" indent="0">
              <a:spcBef>
                <a:spcPts val="440"/>
              </a:spcBef>
              <a:buSzPts val="2200"/>
              <a:buNone/>
            </a:pPr>
            <a:r>
              <a:rPr lang="en-US" dirty="0">
                <a:latin typeface="Century Gothic"/>
                <a:ea typeface="Century Gothic"/>
                <a:cs typeface="Century Gothic"/>
                <a:sym typeface="Century Gothic"/>
              </a:rPr>
              <a:t>	       office 225-578-3103 | fax 225-578-6300</a:t>
            </a:r>
            <a:endParaRPr dirty="0"/>
          </a:p>
          <a:p>
            <a:pPr marL="114300" indent="0">
              <a:spcBef>
                <a:spcPts val="440"/>
              </a:spcBef>
              <a:buSzPts val="2200"/>
              <a:buNone/>
            </a:pPr>
            <a:r>
              <a:rPr lang="en-US" dirty="0">
                <a:latin typeface="Century Gothic"/>
                <a:ea typeface="Century Gothic"/>
                <a:cs typeface="Century Gothic"/>
                <a:sym typeface="Century Gothic"/>
              </a:rPr>
              <a:t>	       htouch3@lsu.edu | lsu.edu </a:t>
            </a:r>
            <a:endParaRPr dirty="0"/>
          </a:p>
          <a:p>
            <a:pPr marL="114300" indent="0">
              <a:spcBef>
                <a:spcPts val="440"/>
              </a:spcBef>
              <a:buSzPts val="2200"/>
              <a:buNone/>
            </a:pPr>
            <a:r>
              <a:rPr lang="en-US" dirty="0">
                <a:latin typeface="Century Gothic"/>
                <a:ea typeface="Century Gothic"/>
                <a:cs typeface="Century Gothic"/>
                <a:sym typeface="Century Gothic"/>
              </a:rPr>
              <a:t>	      www.lsu.edu/financialaid</a:t>
            </a:r>
            <a:endParaRPr dirty="0">
              <a:latin typeface="Century Gothic"/>
              <a:ea typeface="Century Gothic"/>
              <a:cs typeface="Century Gothic"/>
              <a:sym typeface="Century Gothic"/>
            </a:endParaRPr>
          </a:p>
        </p:txBody>
      </p:sp>
      <p:sp>
        <p:nvSpPr>
          <p:cNvPr id="2" name="Slide Number Placeholder 1">
            <a:extLst>
              <a:ext uri="{FF2B5EF4-FFF2-40B4-BE49-F238E27FC236}">
                <a16:creationId xmlns:a16="http://schemas.microsoft.com/office/drawing/2014/main" id="{D862E857-E346-B575-460E-4B4177831C55}"/>
              </a:ext>
            </a:extLst>
          </p:cNvPr>
          <p:cNvSpPr>
            <a:spLocks noGrp="1"/>
          </p:cNvSpPr>
          <p:nvPr>
            <p:ph type="sldNum" idx="12"/>
          </p:nvPr>
        </p:nvSpPr>
        <p:spPr/>
        <p:txBody>
          <a:bodyPr/>
          <a:lstStyle/>
          <a:p>
            <a:fld id="{00000000-1234-1234-1234-123412341234}" type="slidenum">
              <a:rPr lang="en-US" smtClean="0"/>
              <a:pPr/>
              <a:t>12</a:t>
            </a:fld>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5"/>
          <p:cNvSpPr txBox="1">
            <a:spLocks noGrp="1"/>
          </p:cNvSpPr>
          <p:nvPr>
            <p:ph type="title"/>
          </p:nvPr>
        </p:nvSpPr>
        <p:spPr>
          <a:xfrm>
            <a:off x="1524000" y="347800"/>
            <a:ext cx="8443500" cy="1143000"/>
          </a:xfrm>
          <a:prstGeom prst="rect">
            <a:avLst/>
          </a:prstGeom>
          <a:noFill/>
          <a:ln>
            <a:noFill/>
          </a:ln>
        </p:spPr>
        <p:txBody>
          <a:bodyPr spcFirstLastPara="1" wrap="square" lIns="91425" tIns="45700" rIns="91425" bIns="45700" anchor="ctr" anchorCtr="0">
            <a:noAutofit/>
          </a:bodyPr>
          <a:lstStyle/>
          <a:p>
            <a:pPr algn="ctr">
              <a:buSzPts val="4600"/>
            </a:pPr>
            <a:r>
              <a:rPr lang="en-US" sz="4000">
                <a:latin typeface="Century Gothic"/>
                <a:ea typeface="Century Gothic"/>
                <a:cs typeface="Century Gothic"/>
                <a:sym typeface="Century Gothic"/>
              </a:rPr>
              <a:t>Tuition and Finance - Caveat</a:t>
            </a:r>
            <a:endParaRPr sz="4000">
              <a:latin typeface="Century Gothic"/>
              <a:ea typeface="Century Gothic"/>
              <a:cs typeface="Century Gothic"/>
              <a:sym typeface="Century Gothic"/>
            </a:endParaRPr>
          </a:p>
        </p:txBody>
      </p:sp>
      <p:sp>
        <p:nvSpPr>
          <p:cNvPr id="179" name="Google Shape;179;p15"/>
          <p:cNvSpPr txBox="1">
            <a:spLocks noGrp="1"/>
          </p:cNvSpPr>
          <p:nvPr>
            <p:ph type="body" idx="1"/>
          </p:nvPr>
        </p:nvSpPr>
        <p:spPr>
          <a:xfrm>
            <a:off x="1524000" y="1627633"/>
            <a:ext cx="3264408" cy="5396799"/>
          </a:xfrm>
          <a:prstGeom prst="rect">
            <a:avLst/>
          </a:prstGeom>
          <a:noFill/>
          <a:ln>
            <a:noFill/>
          </a:ln>
        </p:spPr>
        <p:txBody>
          <a:bodyPr spcFirstLastPara="1" wrap="square" lIns="91425" tIns="45700" rIns="91425" bIns="45700" anchor="t" anchorCtr="0">
            <a:normAutofit/>
          </a:bodyPr>
          <a:lstStyle/>
          <a:p>
            <a:pPr marL="114300" indent="0" algn="ctr">
              <a:spcBef>
                <a:spcPts val="0"/>
              </a:spcBef>
              <a:buSzPts val="2200"/>
              <a:buNone/>
            </a:pPr>
            <a:r>
              <a:rPr lang="en-US" dirty="0">
                <a:latin typeface="Century Gothic"/>
                <a:ea typeface="Century Gothic"/>
                <a:cs typeface="Century Gothic"/>
                <a:sym typeface="Century Gothic"/>
              </a:rPr>
              <a:t>All tuition and fees in this PowerPoint are based on numbers from prior years. Final tuition and fee schedule is subject to change.</a:t>
            </a:r>
            <a:endParaRPr dirty="0"/>
          </a:p>
        </p:txBody>
      </p:sp>
      <p:pic>
        <p:nvPicPr>
          <p:cNvPr id="1026" name="Picture 2">
            <a:extLst>
              <a:ext uri="{FF2B5EF4-FFF2-40B4-BE49-F238E27FC236}">
                <a16:creationId xmlns:a16="http://schemas.microsoft.com/office/drawing/2014/main" id="{28F01FF0-C956-0B2A-1A36-D599A2BC7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4506" y="2404872"/>
            <a:ext cx="4988306" cy="392277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D960B7D-4232-27FA-41F3-614491CF40A1}"/>
              </a:ext>
            </a:extLst>
          </p:cNvPr>
          <p:cNvSpPr>
            <a:spLocks noGrp="1"/>
          </p:cNvSpPr>
          <p:nvPr>
            <p:ph type="sldNum" idx="12"/>
          </p:nvPr>
        </p:nvSpPr>
        <p:spPr/>
        <p:txBody>
          <a:bodyPr/>
          <a:lstStyle/>
          <a:p>
            <a:fld id="{00000000-1234-1234-1234-123412341234}"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6"/>
          <p:cNvSpPr txBox="1">
            <a:spLocks noGrp="1"/>
          </p:cNvSpPr>
          <p:nvPr>
            <p:ph type="title"/>
          </p:nvPr>
        </p:nvSpPr>
        <p:spPr>
          <a:xfrm>
            <a:off x="1524000" y="696650"/>
            <a:ext cx="8421300" cy="1143000"/>
          </a:xfrm>
          <a:prstGeom prst="rect">
            <a:avLst/>
          </a:prstGeom>
          <a:noFill/>
          <a:ln>
            <a:noFill/>
          </a:ln>
        </p:spPr>
        <p:txBody>
          <a:bodyPr spcFirstLastPara="1" wrap="square" lIns="91425" tIns="45700" rIns="91425" bIns="45700" anchor="ctr" anchorCtr="0">
            <a:noAutofit/>
          </a:bodyPr>
          <a:lstStyle/>
          <a:p>
            <a:pPr algn="ctr">
              <a:buSzPts val="4600"/>
            </a:pPr>
            <a:r>
              <a:rPr lang="en-US" sz="4000" dirty="0">
                <a:latin typeface="Century Gothic"/>
                <a:ea typeface="Century Gothic"/>
                <a:cs typeface="Century Gothic"/>
                <a:sym typeface="Century Gothic"/>
              </a:rPr>
              <a:t>Tuition and Finance - Resident</a:t>
            </a:r>
            <a:br>
              <a:rPr lang="en-US" sz="4000" b="1" dirty="0">
                <a:latin typeface="Century Gothic"/>
                <a:ea typeface="Century Gothic"/>
                <a:cs typeface="Century Gothic"/>
                <a:sym typeface="Century Gothic"/>
              </a:rPr>
            </a:br>
            <a:endParaRPr sz="4000" b="1" dirty="0"/>
          </a:p>
        </p:txBody>
      </p:sp>
      <p:pic>
        <p:nvPicPr>
          <p:cNvPr id="186" name="Google Shape;186;p16" descr="Screen Shot 2018-09-30 at 8.33.51 PM.png"/>
          <p:cNvPicPr preferRelativeResize="0"/>
          <p:nvPr/>
        </p:nvPicPr>
        <p:blipFill rotWithShape="1">
          <a:blip r:embed="rId3">
            <a:alphaModFix/>
          </a:blip>
          <a:srcRect/>
          <a:stretch/>
        </p:blipFill>
        <p:spPr>
          <a:xfrm>
            <a:off x="1557382" y="2191573"/>
            <a:ext cx="8387918" cy="3280883"/>
          </a:xfrm>
          <a:prstGeom prst="rect">
            <a:avLst/>
          </a:prstGeom>
          <a:noFill/>
          <a:ln>
            <a:noFill/>
          </a:ln>
        </p:spPr>
      </p:pic>
      <p:sp>
        <p:nvSpPr>
          <p:cNvPr id="3" name="Arrow: Down 2">
            <a:extLst>
              <a:ext uri="{FF2B5EF4-FFF2-40B4-BE49-F238E27FC236}">
                <a16:creationId xmlns:a16="http://schemas.microsoft.com/office/drawing/2014/main" id="{269C212C-20F3-1479-5028-0B55E1A81A4C}"/>
              </a:ext>
            </a:extLst>
          </p:cNvPr>
          <p:cNvSpPr/>
          <p:nvPr/>
        </p:nvSpPr>
        <p:spPr>
          <a:xfrm>
            <a:off x="9198864" y="1609344"/>
            <a:ext cx="374904" cy="58222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58B84752-830D-4362-AFD7-834F79675FB2}"/>
              </a:ext>
            </a:extLst>
          </p:cNvPr>
          <p:cNvCxnSpPr/>
          <p:nvPr/>
        </p:nvCxnSpPr>
        <p:spPr>
          <a:xfrm>
            <a:off x="4379976" y="2734056"/>
            <a:ext cx="4407408" cy="27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7C3876E-CF15-9A2C-9C25-8CC92D32ED26}"/>
              </a:ext>
            </a:extLst>
          </p:cNvPr>
          <p:cNvCxnSpPr/>
          <p:nvPr/>
        </p:nvCxnSpPr>
        <p:spPr>
          <a:xfrm flipH="1">
            <a:off x="4379976" y="2734056"/>
            <a:ext cx="4407408" cy="2738400"/>
          </a:xfrm>
          <a:prstGeom prst="line">
            <a:avLst/>
          </a:prstGeom>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E52D301E-92D2-7165-C4B2-4AE1A9773C63}"/>
              </a:ext>
            </a:extLst>
          </p:cNvPr>
          <p:cNvSpPr>
            <a:spLocks noGrp="1"/>
          </p:cNvSpPr>
          <p:nvPr>
            <p:ph type="sldNum" idx="12"/>
          </p:nvPr>
        </p:nvSpPr>
        <p:spPr/>
        <p:txBody>
          <a:bodyPr/>
          <a:lstStyle/>
          <a:p>
            <a:fld id="{00000000-1234-1234-1234-123412341234}" type="slidenum">
              <a:rPr lang="en-US" smtClean="0"/>
              <a:pPr/>
              <a:t>14</a:t>
            </a:fld>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7"/>
          <p:cNvSpPr txBox="1">
            <a:spLocks noGrp="1"/>
          </p:cNvSpPr>
          <p:nvPr>
            <p:ph type="title"/>
          </p:nvPr>
        </p:nvSpPr>
        <p:spPr>
          <a:xfrm>
            <a:off x="1515625" y="541925"/>
            <a:ext cx="8461800" cy="1143000"/>
          </a:xfrm>
          <a:prstGeom prst="rect">
            <a:avLst/>
          </a:prstGeom>
          <a:noFill/>
          <a:ln>
            <a:noFill/>
          </a:ln>
        </p:spPr>
        <p:txBody>
          <a:bodyPr spcFirstLastPara="1" wrap="square" lIns="91425" tIns="45700" rIns="91425" bIns="45700" anchor="ctr" anchorCtr="0">
            <a:noAutofit/>
          </a:bodyPr>
          <a:lstStyle/>
          <a:p>
            <a:pPr algn="ctr">
              <a:buSzPts val="4600"/>
            </a:pPr>
            <a:r>
              <a:rPr lang="en-US">
                <a:latin typeface="Century Gothic"/>
                <a:ea typeface="Century Gothic"/>
                <a:cs typeface="Century Gothic"/>
                <a:sym typeface="Century Gothic"/>
              </a:rPr>
              <a:t>Tuition and Finance -</a:t>
            </a:r>
            <a:br>
              <a:rPr lang="en-US">
                <a:latin typeface="Century Gothic"/>
                <a:ea typeface="Century Gothic"/>
                <a:cs typeface="Century Gothic"/>
                <a:sym typeface="Century Gothic"/>
              </a:rPr>
            </a:br>
            <a:r>
              <a:rPr lang="en-US">
                <a:latin typeface="Century Gothic"/>
                <a:ea typeface="Century Gothic"/>
                <a:cs typeface="Century Gothic"/>
                <a:sym typeface="Century Gothic"/>
              </a:rPr>
              <a:t>Nonresident</a:t>
            </a:r>
            <a:endParaRPr/>
          </a:p>
        </p:txBody>
      </p:sp>
      <p:pic>
        <p:nvPicPr>
          <p:cNvPr id="192" name="Google Shape;192;p17" descr="Screen Shot 2018-09-30 at 8.32.19 PM.png"/>
          <p:cNvPicPr preferRelativeResize="0"/>
          <p:nvPr/>
        </p:nvPicPr>
        <p:blipFill rotWithShape="1">
          <a:blip r:embed="rId3">
            <a:alphaModFix/>
          </a:blip>
          <a:srcRect/>
          <a:stretch/>
        </p:blipFill>
        <p:spPr>
          <a:xfrm>
            <a:off x="1607545" y="2428594"/>
            <a:ext cx="8277956" cy="2835543"/>
          </a:xfrm>
          <a:prstGeom prst="rect">
            <a:avLst/>
          </a:prstGeom>
          <a:noFill/>
          <a:ln>
            <a:noFill/>
          </a:ln>
        </p:spPr>
      </p:pic>
      <p:sp>
        <p:nvSpPr>
          <p:cNvPr id="2" name="Arrow: Down 1">
            <a:extLst>
              <a:ext uri="{FF2B5EF4-FFF2-40B4-BE49-F238E27FC236}">
                <a16:creationId xmlns:a16="http://schemas.microsoft.com/office/drawing/2014/main" id="{0DDDE24E-47F2-CA5D-2ED8-C475F638BDCA}"/>
              </a:ext>
            </a:extLst>
          </p:cNvPr>
          <p:cNvSpPr/>
          <p:nvPr/>
        </p:nvSpPr>
        <p:spPr>
          <a:xfrm>
            <a:off x="9089136" y="1801368"/>
            <a:ext cx="374904" cy="6272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044A4857-7207-47ED-4BE0-8AAD86E8AE5D}"/>
              </a:ext>
            </a:extLst>
          </p:cNvPr>
          <p:cNvCxnSpPr/>
          <p:nvPr/>
        </p:nvCxnSpPr>
        <p:spPr>
          <a:xfrm>
            <a:off x="4361688" y="2428594"/>
            <a:ext cx="4352544" cy="2835543"/>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EC3E98A5-272A-4C4C-DDB0-D5513349B268}"/>
              </a:ext>
            </a:extLst>
          </p:cNvPr>
          <p:cNvCxnSpPr/>
          <p:nvPr/>
        </p:nvCxnSpPr>
        <p:spPr>
          <a:xfrm flipH="1">
            <a:off x="4389120" y="2428594"/>
            <a:ext cx="4315968" cy="2835543"/>
          </a:xfrm>
          <a:prstGeom prst="line">
            <a:avLst/>
          </a:prstGeom>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10AD1DD-380E-D59F-940F-FBFC287187F8}"/>
              </a:ext>
            </a:extLst>
          </p:cNvPr>
          <p:cNvSpPr>
            <a:spLocks noGrp="1"/>
          </p:cNvSpPr>
          <p:nvPr>
            <p:ph type="sldNum" idx="12"/>
          </p:nvPr>
        </p:nvSpPr>
        <p:spPr/>
        <p:txBody>
          <a:bodyPr/>
          <a:lstStyle/>
          <a:p>
            <a:fld id="{00000000-1234-1234-1234-123412341234}" type="slidenum">
              <a:rPr lang="en-US" smtClean="0"/>
              <a:pPr/>
              <a:t>15</a:t>
            </a:fld>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9"/>
          <p:cNvSpPr txBox="1">
            <a:spLocks noGrp="1"/>
          </p:cNvSpPr>
          <p:nvPr>
            <p:ph type="title"/>
          </p:nvPr>
        </p:nvSpPr>
        <p:spPr>
          <a:xfrm>
            <a:off x="1524000" y="219625"/>
            <a:ext cx="8443500" cy="1143000"/>
          </a:xfrm>
          <a:prstGeom prst="rect">
            <a:avLst/>
          </a:prstGeom>
          <a:noFill/>
          <a:ln>
            <a:noFill/>
          </a:ln>
        </p:spPr>
        <p:txBody>
          <a:bodyPr spcFirstLastPara="1" wrap="square" lIns="91425" tIns="45700" rIns="91425" bIns="45700" anchor="ctr" anchorCtr="0">
            <a:noAutofit/>
          </a:bodyPr>
          <a:lstStyle/>
          <a:p>
            <a:pPr algn="ctr">
              <a:buSzPts val="4600"/>
            </a:pPr>
            <a:r>
              <a:rPr lang="en-US">
                <a:latin typeface="Century Gothic"/>
                <a:ea typeface="Century Gothic"/>
                <a:cs typeface="Century Gothic"/>
                <a:sym typeface="Century Gothic"/>
              </a:rPr>
              <a:t>Employment</a:t>
            </a:r>
            <a:endParaRPr/>
          </a:p>
        </p:txBody>
      </p:sp>
      <p:sp>
        <p:nvSpPr>
          <p:cNvPr id="206" name="Google Shape;206;p19"/>
          <p:cNvSpPr txBox="1">
            <a:spLocks noGrp="1"/>
          </p:cNvSpPr>
          <p:nvPr>
            <p:ph type="body" idx="1"/>
          </p:nvPr>
        </p:nvSpPr>
        <p:spPr>
          <a:xfrm>
            <a:off x="1523875" y="1466000"/>
            <a:ext cx="8443500" cy="4800600"/>
          </a:xfrm>
          <a:prstGeom prst="rect">
            <a:avLst/>
          </a:prstGeom>
          <a:noFill/>
          <a:ln>
            <a:noFill/>
          </a:ln>
        </p:spPr>
        <p:txBody>
          <a:bodyPr spcFirstLastPara="1" wrap="square" lIns="91425" tIns="45700" rIns="91425" bIns="45700" anchor="t" anchorCtr="0">
            <a:normAutofit/>
          </a:bodyPr>
          <a:lstStyle/>
          <a:p>
            <a:pPr marL="342900" indent="-228600">
              <a:spcBef>
                <a:spcPts val="0"/>
              </a:spcBef>
              <a:buSzPts val="2200"/>
            </a:pPr>
            <a:r>
              <a:rPr lang="en-US" dirty="0">
                <a:latin typeface="Century Gothic"/>
                <a:ea typeface="Century Gothic"/>
                <a:cs typeface="Century Gothic"/>
                <a:sym typeface="Century Gothic"/>
              </a:rPr>
              <a:t>Summer in Lyon scheduled to allow clerkships</a:t>
            </a:r>
            <a:endParaRPr dirty="0"/>
          </a:p>
          <a:p>
            <a:pPr marL="342900" indent="-228600">
              <a:spcBef>
                <a:spcPts val="440"/>
              </a:spcBef>
              <a:buSzPts val="2200"/>
            </a:pPr>
            <a:r>
              <a:rPr lang="en-US" dirty="0">
                <a:latin typeface="Century Gothic"/>
                <a:ea typeface="Century Gothic"/>
                <a:cs typeface="Century Gothic"/>
                <a:sym typeface="Century Gothic"/>
              </a:rPr>
              <a:t>Roughly one-half of past classes clerked</a:t>
            </a:r>
            <a:endParaRPr dirty="0"/>
          </a:p>
          <a:p>
            <a:pPr marL="342900" indent="-228600">
              <a:spcBef>
                <a:spcPts val="440"/>
              </a:spcBef>
              <a:buSzPts val="2200"/>
            </a:pPr>
            <a:r>
              <a:rPr lang="en-US" dirty="0">
                <a:latin typeface="Century Gothic"/>
                <a:ea typeface="Century Gothic"/>
                <a:cs typeface="Century Gothic"/>
                <a:sym typeface="Century Gothic"/>
              </a:rPr>
              <a:t>Many Baton Rouge firms schedule summer clerkships to accommodate Summer in France</a:t>
            </a:r>
            <a:endParaRPr dirty="0"/>
          </a:p>
        </p:txBody>
      </p:sp>
      <p:pic>
        <p:nvPicPr>
          <p:cNvPr id="207" name="Google Shape;207;p19"/>
          <p:cNvPicPr preferRelativeResize="0"/>
          <p:nvPr/>
        </p:nvPicPr>
        <p:blipFill rotWithShape="1">
          <a:blip r:embed="rId3">
            <a:alphaModFix/>
          </a:blip>
          <a:srcRect t="7777" b="7777"/>
          <a:stretch/>
        </p:blipFill>
        <p:spPr>
          <a:xfrm>
            <a:off x="3241116" y="3275462"/>
            <a:ext cx="5471928" cy="3465558"/>
          </a:xfrm>
          <a:prstGeom prst="rect">
            <a:avLst/>
          </a:prstGeom>
          <a:noFill/>
          <a:ln>
            <a:noFill/>
          </a:ln>
        </p:spPr>
      </p:pic>
      <p:sp>
        <p:nvSpPr>
          <p:cNvPr id="2" name="Slide Number Placeholder 1">
            <a:extLst>
              <a:ext uri="{FF2B5EF4-FFF2-40B4-BE49-F238E27FC236}">
                <a16:creationId xmlns:a16="http://schemas.microsoft.com/office/drawing/2014/main" id="{B303629D-CF14-75AA-2C9D-1BA997F10BB7}"/>
              </a:ext>
            </a:extLst>
          </p:cNvPr>
          <p:cNvSpPr>
            <a:spLocks noGrp="1"/>
          </p:cNvSpPr>
          <p:nvPr>
            <p:ph type="sldNum" idx="12"/>
          </p:nvPr>
        </p:nvSpPr>
        <p:spPr/>
        <p:txBody>
          <a:bodyPr/>
          <a:lstStyle/>
          <a:p>
            <a:fld id="{00000000-1234-1234-1234-123412341234}" type="slidenum">
              <a:rPr lang="en-US" smtClean="0"/>
              <a:pPr/>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0"/>
          <p:cNvSpPr txBox="1">
            <a:spLocks noGrp="1"/>
          </p:cNvSpPr>
          <p:nvPr>
            <p:ph type="title"/>
          </p:nvPr>
        </p:nvSpPr>
        <p:spPr>
          <a:xfrm>
            <a:off x="1524000" y="72337"/>
            <a:ext cx="8461800" cy="1143000"/>
          </a:xfrm>
          <a:prstGeom prst="rect">
            <a:avLst/>
          </a:prstGeom>
          <a:noFill/>
          <a:ln>
            <a:noFill/>
          </a:ln>
        </p:spPr>
        <p:txBody>
          <a:bodyPr spcFirstLastPara="1" wrap="square" lIns="91425" tIns="45700" rIns="91425" bIns="45700" anchor="ctr" anchorCtr="0">
            <a:noAutofit/>
          </a:bodyPr>
          <a:lstStyle/>
          <a:p>
            <a:pPr algn="ctr">
              <a:buSzPts val="4600"/>
            </a:pPr>
            <a:r>
              <a:rPr lang="en-US" dirty="0">
                <a:latin typeface="Century Gothic"/>
                <a:ea typeface="Century Gothic"/>
                <a:cs typeface="Century Gothic"/>
                <a:sym typeface="Century Gothic"/>
              </a:rPr>
              <a:t>Housing</a:t>
            </a:r>
            <a:endParaRPr dirty="0"/>
          </a:p>
        </p:txBody>
      </p:sp>
      <p:sp>
        <p:nvSpPr>
          <p:cNvPr id="213" name="Google Shape;213;p20"/>
          <p:cNvSpPr txBox="1">
            <a:spLocks noGrp="1"/>
          </p:cNvSpPr>
          <p:nvPr>
            <p:ph type="body" idx="1"/>
          </p:nvPr>
        </p:nvSpPr>
        <p:spPr>
          <a:xfrm>
            <a:off x="1641623" y="948636"/>
            <a:ext cx="7620000" cy="4800600"/>
          </a:xfrm>
          <a:prstGeom prst="rect">
            <a:avLst/>
          </a:prstGeom>
          <a:noFill/>
          <a:ln>
            <a:noFill/>
          </a:ln>
        </p:spPr>
        <p:txBody>
          <a:bodyPr spcFirstLastPara="1" wrap="square" lIns="91425" tIns="45700" rIns="91425" bIns="45700" anchor="t" anchorCtr="0">
            <a:normAutofit/>
          </a:bodyPr>
          <a:lstStyle/>
          <a:p>
            <a:pPr marL="342900" indent="-228600">
              <a:spcBef>
                <a:spcPts val="0"/>
              </a:spcBef>
              <a:buSzPts val="2200"/>
            </a:pPr>
            <a:r>
              <a:rPr lang="en-US" dirty="0">
                <a:latin typeface="Century Gothic"/>
                <a:ea typeface="Century Gothic"/>
                <a:cs typeface="Century Gothic"/>
                <a:sym typeface="Century Gothic"/>
              </a:rPr>
              <a:t>Student responsible for own housing</a:t>
            </a:r>
          </a:p>
          <a:p>
            <a:pPr lvl="1">
              <a:spcBef>
                <a:spcPts val="0"/>
              </a:spcBef>
              <a:buSzPts val="2200"/>
              <a:buFont typeface="Courier New" panose="02070309020205020404" pitchFamily="49" charset="0"/>
              <a:buChar char="o"/>
            </a:pPr>
            <a:r>
              <a:rPr lang="en-US" dirty="0">
                <a:latin typeface="Century Gothic"/>
                <a:sym typeface="Century Gothic"/>
              </a:rPr>
              <a:t>Get housing early, classes end later for Lyon students so housing availability may be limited</a:t>
            </a:r>
            <a:endParaRPr dirty="0"/>
          </a:p>
          <a:p>
            <a:pPr marL="342900" indent="-228600">
              <a:spcBef>
                <a:spcPts val="440"/>
              </a:spcBef>
              <a:buSzPts val="2200"/>
            </a:pPr>
            <a:r>
              <a:rPr lang="en-US" dirty="0">
                <a:latin typeface="Century Gothic"/>
                <a:ea typeface="Century Gothic"/>
                <a:cs typeface="Century Gothic"/>
                <a:sym typeface="Century Gothic"/>
              </a:rPr>
              <a:t>Most students use </a:t>
            </a:r>
            <a:r>
              <a:rPr lang="en-US" dirty="0" err="1">
                <a:latin typeface="Century Gothic"/>
                <a:ea typeface="Century Gothic"/>
                <a:cs typeface="Century Gothic"/>
                <a:sym typeface="Century Gothic"/>
              </a:rPr>
              <a:t>AirBNB</a:t>
            </a:r>
            <a:r>
              <a:rPr lang="en-US" dirty="0">
                <a:latin typeface="Century Gothic"/>
                <a:ea typeface="Century Gothic"/>
                <a:cs typeface="Century Gothic"/>
                <a:sym typeface="Century Gothic"/>
              </a:rPr>
              <a:t>, HomeAway or VRBO </a:t>
            </a:r>
          </a:p>
          <a:p>
            <a:pPr marL="342900" indent="-228600">
              <a:spcBef>
                <a:spcPts val="440"/>
              </a:spcBef>
              <a:buSzPts val="2200"/>
            </a:pPr>
            <a:r>
              <a:rPr lang="en-US" dirty="0">
                <a:latin typeface="Century Gothic"/>
                <a:ea typeface="Century Gothic"/>
                <a:cs typeface="Century Gothic"/>
                <a:sym typeface="Century Gothic"/>
              </a:rPr>
              <a:t>Student Housing similar to dorms also available and very close to campus</a:t>
            </a:r>
            <a:endParaRPr dirty="0">
              <a:latin typeface="Century Gothic"/>
              <a:ea typeface="Century Gothic"/>
              <a:cs typeface="Century Gothic"/>
              <a:sym typeface="Century Gothic"/>
            </a:endParaRPr>
          </a:p>
          <a:p>
            <a:pPr marL="342900" indent="-228600">
              <a:spcBef>
                <a:spcPts val="440"/>
              </a:spcBef>
              <a:buSzPts val="2200"/>
            </a:pPr>
            <a:r>
              <a:rPr lang="en-US" dirty="0">
                <a:latin typeface="Century Gothic"/>
                <a:ea typeface="Century Gothic"/>
                <a:cs typeface="Century Gothic"/>
                <a:sym typeface="Century Gothic"/>
              </a:rPr>
              <a:t>Talk to Faculty, Students, </a:t>
            </a:r>
            <a:r>
              <a:rPr lang="en-US" dirty="0" err="1">
                <a:latin typeface="Century Gothic"/>
                <a:ea typeface="Century Gothic"/>
                <a:cs typeface="Century Gothic"/>
                <a:sym typeface="Century Gothic"/>
              </a:rPr>
              <a:t>etc</a:t>
            </a:r>
            <a:r>
              <a:rPr lang="en-US" dirty="0">
                <a:latin typeface="Century Gothic"/>
                <a:ea typeface="Century Gothic"/>
                <a:cs typeface="Century Gothic"/>
                <a:sym typeface="Century Gothic"/>
              </a:rPr>
              <a:t>…</a:t>
            </a:r>
            <a:endParaRPr dirty="0"/>
          </a:p>
          <a:p>
            <a:pPr marL="342900" indent="-228600">
              <a:spcBef>
                <a:spcPts val="440"/>
              </a:spcBef>
              <a:buSzPts val="2200"/>
            </a:pPr>
            <a:endParaRPr dirty="0"/>
          </a:p>
        </p:txBody>
      </p:sp>
      <p:pic>
        <p:nvPicPr>
          <p:cNvPr id="214" name="Google Shape;214;p20"/>
          <p:cNvPicPr preferRelativeResize="0"/>
          <p:nvPr/>
        </p:nvPicPr>
        <p:blipFill rotWithShape="1">
          <a:blip r:embed="rId3">
            <a:alphaModFix/>
          </a:blip>
          <a:srcRect t="14669" b="14669"/>
          <a:stretch/>
        </p:blipFill>
        <p:spPr>
          <a:xfrm>
            <a:off x="3768348" y="3509064"/>
            <a:ext cx="6075689" cy="3219892"/>
          </a:xfrm>
          <a:prstGeom prst="rect">
            <a:avLst/>
          </a:prstGeom>
          <a:noFill/>
          <a:ln>
            <a:noFill/>
          </a:ln>
        </p:spPr>
      </p:pic>
      <p:sp>
        <p:nvSpPr>
          <p:cNvPr id="2" name="Slide Number Placeholder 1">
            <a:extLst>
              <a:ext uri="{FF2B5EF4-FFF2-40B4-BE49-F238E27FC236}">
                <a16:creationId xmlns:a16="http://schemas.microsoft.com/office/drawing/2014/main" id="{A737F97A-20A8-AD77-FFB2-6617FF703C70}"/>
              </a:ext>
            </a:extLst>
          </p:cNvPr>
          <p:cNvSpPr>
            <a:spLocks noGrp="1"/>
          </p:cNvSpPr>
          <p:nvPr>
            <p:ph type="sldNum" idx="12"/>
          </p:nvPr>
        </p:nvSpPr>
        <p:spPr/>
        <p:txBody>
          <a:bodyPr/>
          <a:lstStyle/>
          <a:p>
            <a:fld id="{00000000-1234-1234-1234-123412341234}"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1"/>
          <p:cNvPicPr preferRelativeResize="0"/>
          <p:nvPr/>
        </p:nvPicPr>
        <p:blipFill rotWithShape="1">
          <a:blip r:embed="rId3">
            <a:alphaModFix/>
          </a:blip>
          <a:srcRect/>
          <a:stretch/>
        </p:blipFill>
        <p:spPr>
          <a:xfrm>
            <a:off x="1637967" y="0"/>
            <a:ext cx="8179130" cy="6858000"/>
          </a:xfrm>
          <a:prstGeom prst="rect">
            <a:avLst/>
          </a:prstGeom>
          <a:noFill/>
          <a:ln>
            <a:noFill/>
          </a:ln>
        </p:spPr>
      </p:pic>
      <p:pic>
        <p:nvPicPr>
          <p:cNvPr id="220" name="Google Shape;220;p21"/>
          <p:cNvPicPr preferRelativeResize="0"/>
          <p:nvPr/>
        </p:nvPicPr>
        <p:blipFill rotWithShape="1">
          <a:blip r:embed="rId4">
            <a:alphaModFix/>
          </a:blip>
          <a:srcRect/>
          <a:stretch/>
        </p:blipFill>
        <p:spPr>
          <a:xfrm>
            <a:off x="4576147" y="4954972"/>
            <a:ext cx="860402" cy="835576"/>
          </a:xfrm>
          <a:prstGeom prst="rect">
            <a:avLst/>
          </a:prstGeom>
          <a:noFill/>
          <a:ln w="9525" cap="flat" cmpd="sng">
            <a:solidFill>
              <a:srgbClr val="FF0000"/>
            </a:solidFill>
            <a:prstDash val="solid"/>
            <a:round/>
            <a:headEnd type="none" w="sm" len="sm"/>
            <a:tailEnd type="none" w="sm" len="sm"/>
          </a:ln>
        </p:spPr>
      </p:pic>
      <p:sp>
        <p:nvSpPr>
          <p:cNvPr id="2" name="Slide Number Placeholder 1">
            <a:extLst>
              <a:ext uri="{FF2B5EF4-FFF2-40B4-BE49-F238E27FC236}">
                <a16:creationId xmlns:a16="http://schemas.microsoft.com/office/drawing/2014/main" id="{8577BE47-4C40-79E6-2FDB-95B8F2BD7615}"/>
              </a:ext>
            </a:extLst>
          </p:cNvPr>
          <p:cNvSpPr>
            <a:spLocks noGrp="1"/>
          </p:cNvSpPr>
          <p:nvPr>
            <p:ph type="sldNum" idx="12"/>
          </p:nvPr>
        </p:nvSpPr>
        <p:spPr/>
        <p:txBody>
          <a:bodyPr/>
          <a:lstStyle/>
          <a:p>
            <a:fld id="{00000000-1234-1234-1234-123412341234}" type="slidenum">
              <a:rPr lang="en-US" smtClean="0"/>
              <a:pPr/>
              <a:t>18</a:t>
            </a:fld>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6BBE8-E42F-80F0-316D-BBA1E96425AD}"/>
              </a:ext>
            </a:extLst>
          </p:cNvPr>
          <p:cNvPicPr>
            <a:picLocks noChangeAspect="1"/>
          </p:cNvPicPr>
          <p:nvPr/>
        </p:nvPicPr>
        <p:blipFill>
          <a:blip r:embed="rId2"/>
          <a:stretch>
            <a:fillRect/>
          </a:stretch>
        </p:blipFill>
        <p:spPr>
          <a:xfrm>
            <a:off x="1524000" y="1"/>
            <a:ext cx="9144000" cy="6857999"/>
          </a:xfrm>
          <a:prstGeom prst="rect">
            <a:avLst/>
          </a:prstGeom>
        </p:spPr>
      </p:pic>
      <p:sp>
        <p:nvSpPr>
          <p:cNvPr id="3" name="Slide Number Placeholder 2">
            <a:extLst>
              <a:ext uri="{FF2B5EF4-FFF2-40B4-BE49-F238E27FC236}">
                <a16:creationId xmlns:a16="http://schemas.microsoft.com/office/drawing/2014/main" id="{3C987066-8E0E-4C5F-FD57-7072DC30DD8B}"/>
              </a:ext>
            </a:extLst>
          </p:cNvPr>
          <p:cNvSpPr>
            <a:spLocks noGrp="1"/>
          </p:cNvSpPr>
          <p:nvPr>
            <p:ph type="sldNum" idx="12"/>
          </p:nvPr>
        </p:nvSpPr>
        <p:spPr/>
        <p:txBody>
          <a:bodyPr/>
          <a:lstStyle/>
          <a:p>
            <a:fld id="{00000000-1234-1234-1234-123412341234}" type="slidenum">
              <a:rPr lang="en-US" smtClean="0"/>
              <a:pPr/>
              <a:t>19</a:t>
            </a:fld>
            <a:endParaRPr lang="en-US"/>
          </a:p>
        </p:txBody>
      </p:sp>
    </p:spTree>
    <p:extLst>
      <p:ext uri="{BB962C8B-B14F-4D97-AF65-F5344CB8AC3E}">
        <p14:creationId xmlns:p14="http://schemas.microsoft.com/office/powerpoint/2010/main" val="1711919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p:cNvPicPr preferRelativeResize="0"/>
          <p:nvPr/>
        </p:nvPicPr>
        <p:blipFill rotWithShape="1">
          <a:blip r:embed="rId3">
            <a:alphaModFix/>
          </a:blip>
          <a:srcRect/>
          <a:stretch/>
        </p:blipFill>
        <p:spPr>
          <a:xfrm>
            <a:off x="1597152" y="-186925"/>
            <a:ext cx="9144000" cy="7512676"/>
          </a:xfrm>
          <a:prstGeom prst="rect">
            <a:avLst/>
          </a:prstGeom>
          <a:noFill/>
          <a:ln>
            <a:noFill/>
          </a:ln>
        </p:spPr>
      </p:pic>
      <p:sp>
        <p:nvSpPr>
          <p:cNvPr id="2" name="TextBox 1">
            <a:extLst>
              <a:ext uri="{FF2B5EF4-FFF2-40B4-BE49-F238E27FC236}">
                <a16:creationId xmlns:a16="http://schemas.microsoft.com/office/drawing/2014/main" id="{6BEBAEE2-C8C8-6CF5-DD59-AF88623DE5EC}"/>
              </a:ext>
            </a:extLst>
          </p:cNvPr>
          <p:cNvSpPr txBox="1"/>
          <p:nvPr/>
        </p:nvSpPr>
        <p:spPr>
          <a:xfrm>
            <a:off x="5575720" y="2340864"/>
            <a:ext cx="938077" cy="461665"/>
          </a:xfrm>
          <a:prstGeom prst="rect">
            <a:avLst/>
          </a:prstGeom>
          <a:noFill/>
        </p:spPr>
        <p:txBody>
          <a:bodyPr wrap="none" rtlCol="0">
            <a:spAutoFit/>
          </a:bodyPr>
          <a:lstStyle/>
          <a:p>
            <a:r>
              <a:rPr lang="en-US" sz="2400" b="1" dirty="0"/>
              <a:t>Paris</a:t>
            </a:r>
          </a:p>
        </p:txBody>
      </p:sp>
      <p:sp>
        <p:nvSpPr>
          <p:cNvPr id="3" name="Slide Number Placeholder 2">
            <a:extLst>
              <a:ext uri="{FF2B5EF4-FFF2-40B4-BE49-F238E27FC236}">
                <a16:creationId xmlns:a16="http://schemas.microsoft.com/office/drawing/2014/main" id="{B5B37629-0FCD-F13D-40B9-BA29022BA875}"/>
              </a:ext>
            </a:extLst>
          </p:cNvPr>
          <p:cNvSpPr>
            <a:spLocks noGrp="1"/>
          </p:cNvSpPr>
          <p:nvPr>
            <p:ph type="sldNum" idx="12"/>
          </p:nvPr>
        </p:nvSpPr>
        <p:spPr/>
        <p:txBody>
          <a:bodyPr/>
          <a:lstStyle/>
          <a:p>
            <a:fld id="{00000000-1234-1234-1234-123412341234}" type="slidenum">
              <a:rPr lang="en-US" smtClean="0"/>
              <a:pPr/>
              <a:t>2</a:t>
            </a:fld>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title"/>
          </p:nvPr>
        </p:nvSpPr>
        <p:spPr>
          <a:xfrm>
            <a:off x="1567125" y="295350"/>
            <a:ext cx="8406600" cy="1143000"/>
          </a:xfrm>
          <a:prstGeom prst="rect">
            <a:avLst/>
          </a:prstGeom>
          <a:noFill/>
          <a:ln>
            <a:noFill/>
          </a:ln>
        </p:spPr>
        <p:txBody>
          <a:bodyPr spcFirstLastPara="1" wrap="square" lIns="91425" tIns="45700" rIns="91425" bIns="45700" anchor="ctr" anchorCtr="0">
            <a:noAutofit/>
          </a:bodyPr>
          <a:lstStyle/>
          <a:p>
            <a:pPr algn="ctr">
              <a:buSzPts val="4600"/>
            </a:pPr>
            <a:r>
              <a:rPr lang="en-US" sz="4800">
                <a:latin typeface="Century Gothic"/>
                <a:ea typeface="Century Gothic"/>
                <a:cs typeface="Century Gothic"/>
                <a:sym typeface="Century Gothic"/>
              </a:rPr>
              <a:t>Summer Overview</a:t>
            </a:r>
            <a:endParaRPr sz="4800">
              <a:latin typeface="Century Gothic"/>
              <a:ea typeface="Century Gothic"/>
              <a:cs typeface="Century Gothic"/>
              <a:sym typeface="Century Gothic"/>
            </a:endParaRPr>
          </a:p>
        </p:txBody>
      </p:sp>
      <p:sp>
        <p:nvSpPr>
          <p:cNvPr id="226" name="Google Shape;226;p22"/>
          <p:cNvSpPr txBox="1">
            <a:spLocks noGrp="1"/>
          </p:cNvSpPr>
          <p:nvPr>
            <p:ph type="body" idx="1"/>
          </p:nvPr>
        </p:nvSpPr>
        <p:spPr>
          <a:xfrm>
            <a:off x="1567050" y="1438350"/>
            <a:ext cx="8406600" cy="4800600"/>
          </a:xfrm>
          <a:prstGeom prst="rect">
            <a:avLst/>
          </a:prstGeom>
          <a:noFill/>
          <a:ln>
            <a:noFill/>
          </a:ln>
        </p:spPr>
        <p:txBody>
          <a:bodyPr spcFirstLastPara="1" wrap="square" lIns="91425" tIns="45700" rIns="91425" bIns="45700" anchor="t" anchorCtr="0">
            <a:normAutofit/>
          </a:bodyPr>
          <a:lstStyle/>
          <a:p>
            <a:pPr marL="342900" indent="-228600">
              <a:spcBef>
                <a:spcPts val="0"/>
              </a:spcBef>
              <a:buSzPts val="2200"/>
              <a:buFont typeface="Century Gothic"/>
              <a:buChar char="•"/>
            </a:pPr>
            <a:r>
              <a:rPr lang="en-US" dirty="0">
                <a:latin typeface="Century Gothic"/>
                <a:ea typeface="Century Gothic"/>
                <a:cs typeface="Century Gothic"/>
                <a:sym typeface="Century Gothic"/>
              </a:rPr>
              <a:t>Dates:  June 1 – 20</a:t>
            </a:r>
          </a:p>
          <a:p>
            <a:pPr marL="342900" indent="-228600">
              <a:spcBef>
                <a:spcPts val="440"/>
              </a:spcBef>
              <a:buSzPts val="2200"/>
              <a:buFont typeface="Century Gothic"/>
              <a:buChar char="•"/>
            </a:pPr>
            <a:r>
              <a:rPr lang="en-US" dirty="0">
                <a:latin typeface="Century Gothic"/>
                <a:ea typeface="Century Gothic"/>
                <a:cs typeface="Century Gothic"/>
                <a:sym typeface="Century Gothic"/>
              </a:rPr>
              <a:t>Class Structure:</a:t>
            </a:r>
          </a:p>
          <a:p>
            <a:pPr marL="800100" lvl="1" indent="-228600">
              <a:spcBef>
                <a:spcPts val="440"/>
              </a:spcBef>
              <a:buSzPts val="2200"/>
              <a:buFont typeface="Century Gothic"/>
              <a:buChar char="•"/>
            </a:pPr>
            <a:r>
              <a:rPr lang="en-US" dirty="0">
                <a:latin typeface="Century Gothic"/>
                <a:ea typeface="Century Gothic"/>
                <a:cs typeface="Century Gothic"/>
                <a:sym typeface="Century Gothic"/>
              </a:rPr>
              <a:t>4 credits</a:t>
            </a:r>
          </a:p>
          <a:p>
            <a:pPr marL="800100" lvl="1" indent="-228600">
              <a:spcBef>
                <a:spcPts val="440"/>
              </a:spcBef>
              <a:buSzPts val="2200"/>
              <a:buFont typeface="Century Gothic"/>
              <a:buChar char="•"/>
            </a:pPr>
            <a:r>
              <a:rPr lang="en-US" dirty="0">
                <a:latin typeface="Century Gothic"/>
                <a:ea typeface="Century Gothic"/>
                <a:cs typeface="Century Gothic"/>
                <a:sym typeface="Century Gothic"/>
              </a:rPr>
              <a:t>One 2-credit class</a:t>
            </a:r>
          </a:p>
          <a:p>
            <a:pPr marL="800100" lvl="1" indent="-228600">
              <a:spcBef>
                <a:spcPts val="440"/>
              </a:spcBef>
              <a:buSzPts val="2200"/>
              <a:buFont typeface="Century Gothic"/>
              <a:buChar char="•"/>
            </a:pPr>
            <a:r>
              <a:rPr lang="en-US" dirty="0">
                <a:latin typeface="Century Gothic"/>
                <a:ea typeface="Century Gothic"/>
                <a:cs typeface="Century Gothic"/>
                <a:sym typeface="Century Gothic"/>
              </a:rPr>
              <a:t>Two 1-credit courses</a:t>
            </a:r>
            <a:endParaRPr dirty="0">
              <a:latin typeface="Century Gothic"/>
              <a:ea typeface="Century Gothic"/>
              <a:cs typeface="Century Gothic"/>
              <a:sym typeface="Century Gothic"/>
            </a:endParaRPr>
          </a:p>
          <a:p>
            <a:pPr>
              <a:spcBef>
                <a:spcPts val="440"/>
              </a:spcBef>
              <a:buSzPts val="2200"/>
            </a:pPr>
            <a:r>
              <a:rPr lang="en-US" dirty="0">
                <a:latin typeface="Century Gothic"/>
                <a:ea typeface="Century Gothic"/>
                <a:cs typeface="Century Gothic"/>
                <a:sym typeface="Century Gothic"/>
              </a:rPr>
              <a:t>Scheduled class trips/visits</a:t>
            </a:r>
          </a:p>
          <a:p>
            <a:pPr lvl="1">
              <a:spcBef>
                <a:spcPts val="440"/>
              </a:spcBef>
              <a:buSzPts val="2200"/>
            </a:pPr>
            <a:r>
              <a:rPr lang="en-US" dirty="0">
                <a:latin typeface="Century Gothic"/>
                <a:ea typeface="Century Gothic"/>
                <a:cs typeface="Century Gothic"/>
                <a:sym typeface="Century Gothic"/>
              </a:rPr>
              <a:t>International Labor Organization (Geneva) </a:t>
            </a:r>
          </a:p>
          <a:p>
            <a:pPr lvl="1">
              <a:spcBef>
                <a:spcPts val="440"/>
              </a:spcBef>
              <a:buSzPts val="2200"/>
            </a:pPr>
            <a:r>
              <a:rPr lang="en-US" dirty="0">
                <a:latin typeface="Century Gothic"/>
                <a:ea typeface="Century Gothic"/>
                <a:cs typeface="Century Gothic"/>
                <a:sym typeface="Century Gothic"/>
              </a:rPr>
              <a:t>Cour </a:t>
            </a:r>
            <a:r>
              <a:rPr lang="en-US" dirty="0" err="1">
                <a:latin typeface="Century Gothic"/>
                <a:ea typeface="Century Gothic"/>
                <a:cs typeface="Century Gothic"/>
                <a:sym typeface="Century Gothic"/>
              </a:rPr>
              <a:t>d’appel</a:t>
            </a:r>
            <a:r>
              <a:rPr lang="en-US" dirty="0">
                <a:latin typeface="Century Gothic"/>
                <a:ea typeface="Century Gothic"/>
                <a:cs typeface="Century Gothic"/>
                <a:sym typeface="Century Gothic"/>
              </a:rPr>
              <a:t> in Lyon</a:t>
            </a:r>
            <a:endParaRPr dirty="0">
              <a:latin typeface="Century Gothic"/>
              <a:ea typeface="Century Gothic"/>
              <a:cs typeface="Century Gothic"/>
              <a:sym typeface="Century Gothic"/>
            </a:endParaRPr>
          </a:p>
          <a:p>
            <a:pPr marL="114300" indent="0">
              <a:spcBef>
                <a:spcPts val="440"/>
              </a:spcBef>
              <a:buSzPts val="2200"/>
              <a:buNone/>
            </a:pPr>
            <a:endParaRPr dirty="0">
              <a:latin typeface="Century Gothic"/>
              <a:ea typeface="Century Gothic"/>
              <a:cs typeface="Century Gothic"/>
              <a:sym typeface="Century Gothic"/>
            </a:endParaRPr>
          </a:p>
        </p:txBody>
      </p:sp>
      <p:sp>
        <p:nvSpPr>
          <p:cNvPr id="2" name="Slide Number Placeholder 1">
            <a:extLst>
              <a:ext uri="{FF2B5EF4-FFF2-40B4-BE49-F238E27FC236}">
                <a16:creationId xmlns:a16="http://schemas.microsoft.com/office/drawing/2014/main" id="{9D23EF22-28B3-7982-B95D-82B7E43EA8FB}"/>
              </a:ext>
            </a:extLst>
          </p:cNvPr>
          <p:cNvSpPr>
            <a:spLocks noGrp="1"/>
          </p:cNvSpPr>
          <p:nvPr>
            <p:ph type="sldNum" idx="12"/>
          </p:nvPr>
        </p:nvSpPr>
        <p:spPr/>
        <p:txBody>
          <a:bodyPr/>
          <a:lstStyle/>
          <a:p>
            <a:fld id="{00000000-1234-1234-1234-123412341234}"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FBAC-FAAD-4797-318C-437F6A5CD890}"/>
              </a:ext>
            </a:extLst>
          </p:cNvPr>
          <p:cNvSpPr>
            <a:spLocks noGrp="1"/>
          </p:cNvSpPr>
          <p:nvPr>
            <p:ph type="title"/>
          </p:nvPr>
        </p:nvSpPr>
        <p:spPr/>
        <p:txBody>
          <a:bodyPr/>
          <a:lstStyle/>
          <a:p>
            <a:r>
              <a:rPr lang="en-US" dirty="0"/>
              <a:t>Course Offering</a:t>
            </a:r>
          </a:p>
        </p:txBody>
      </p:sp>
      <p:sp>
        <p:nvSpPr>
          <p:cNvPr id="3" name="Text Placeholder 2">
            <a:extLst>
              <a:ext uri="{FF2B5EF4-FFF2-40B4-BE49-F238E27FC236}">
                <a16:creationId xmlns:a16="http://schemas.microsoft.com/office/drawing/2014/main" id="{BE19A294-0E14-5F6A-FD50-4CA0182B0998}"/>
              </a:ext>
            </a:extLst>
          </p:cNvPr>
          <p:cNvSpPr>
            <a:spLocks noGrp="1"/>
          </p:cNvSpPr>
          <p:nvPr>
            <p:ph type="body" idx="1"/>
          </p:nvPr>
        </p:nvSpPr>
        <p:spPr/>
        <p:txBody>
          <a:bodyPr/>
          <a:lstStyle/>
          <a:p>
            <a:pPr algn="l">
              <a:spcAft>
                <a:spcPts val="750"/>
              </a:spcAft>
            </a:pPr>
            <a:r>
              <a:rPr lang="en-US" b="1" i="0" u="sng" dirty="0">
                <a:solidFill>
                  <a:srgbClr val="3C4858"/>
                </a:solidFill>
                <a:effectLst/>
                <a:latin typeface="Roboto" panose="02000000000000000000" pitchFamily="2" charset="0"/>
              </a:rPr>
              <a:t>Human Rights and the Environment</a:t>
            </a:r>
            <a:r>
              <a:rPr lang="en-US" b="1" i="0" dirty="0">
                <a:solidFill>
                  <a:srgbClr val="3C4858"/>
                </a:solidFill>
                <a:effectLst/>
                <a:latin typeface="Roboto" panose="02000000000000000000" pitchFamily="2" charset="0"/>
              </a:rPr>
              <a:t> (2 credits)</a:t>
            </a:r>
            <a:endParaRPr lang="en-US" b="0" i="0" dirty="0">
              <a:solidFill>
                <a:srgbClr val="3C4858"/>
              </a:solidFill>
              <a:effectLst/>
              <a:latin typeface="Roboto" panose="02000000000000000000" pitchFamily="2" charset="0"/>
            </a:endParaRPr>
          </a:p>
          <a:p>
            <a:pPr algn="l">
              <a:spcAft>
                <a:spcPts val="750"/>
              </a:spcAft>
            </a:pPr>
            <a:r>
              <a:rPr lang="en-US" b="0" i="0" dirty="0">
                <a:solidFill>
                  <a:srgbClr val="3C4858"/>
                </a:solidFill>
                <a:effectLst/>
                <a:latin typeface="Roboto" panose="02000000000000000000" pitchFamily="2" charset="0"/>
              </a:rPr>
              <a:t>Professor Nicholas Bryner, Paul M. Hebert Law Center, LSU</a:t>
            </a:r>
          </a:p>
          <a:p>
            <a:pPr algn="l">
              <a:spcAft>
                <a:spcPts val="750"/>
              </a:spcAft>
            </a:pPr>
            <a:endParaRPr lang="en-US" b="0" i="0" dirty="0">
              <a:solidFill>
                <a:srgbClr val="3C4858"/>
              </a:solidFill>
              <a:effectLst/>
              <a:latin typeface="Roboto" panose="02000000000000000000" pitchFamily="2" charset="0"/>
            </a:endParaRPr>
          </a:p>
          <a:p>
            <a:pPr algn="l">
              <a:spcAft>
                <a:spcPts val="750"/>
              </a:spcAft>
            </a:pPr>
            <a:r>
              <a:rPr lang="en-US" b="1" i="0" u="sng" dirty="0">
                <a:solidFill>
                  <a:srgbClr val="3C4858"/>
                </a:solidFill>
                <a:effectLst/>
                <a:latin typeface="Roboto" panose="02000000000000000000" pitchFamily="2" charset="0"/>
              </a:rPr>
              <a:t>Comparative Data Protection Law</a:t>
            </a:r>
            <a:r>
              <a:rPr lang="en-US" b="1" i="0" dirty="0">
                <a:solidFill>
                  <a:srgbClr val="3C4858"/>
                </a:solidFill>
                <a:effectLst/>
                <a:latin typeface="Roboto" panose="02000000000000000000" pitchFamily="2" charset="0"/>
              </a:rPr>
              <a:t> (1 Credit)</a:t>
            </a:r>
            <a:endParaRPr lang="en-US" b="0" i="0" dirty="0">
              <a:solidFill>
                <a:srgbClr val="3C4858"/>
              </a:solidFill>
              <a:effectLst/>
              <a:latin typeface="Roboto" panose="02000000000000000000" pitchFamily="2" charset="0"/>
            </a:endParaRPr>
          </a:p>
          <a:p>
            <a:pPr algn="l">
              <a:spcAft>
                <a:spcPts val="750"/>
              </a:spcAft>
            </a:pPr>
            <a:r>
              <a:rPr lang="en-US" b="0" i="0" dirty="0">
                <a:solidFill>
                  <a:srgbClr val="3C4858"/>
                </a:solidFill>
                <a:effectLst/>
                <a:latin typeface="Roboto" panose="02000000000000000000" pitchFamily="2" charset="0"/>
              </a:rPr>
              <a:t>Professor Ludovic Pailler, University Jean Moulin, Lyon, France</a:t>
            </a:r>
          </a:p>
          <a:p>
            <a:pPr algn="l">
              <a:spcAft>
                <a:spcPts val="750"/>
              </a:spcAft>
            </a:pPr>
            <a:endParaRPr lang="en-US" b="0" i="0" dirty="0">
              <a:solidFill>
                <a:srgbClr val="3C4858"/>
              </a:solidFill>
              <a:effectLst/>
              <a:latin typeface="Roboto" panose="02000000000000000000" pitchFamily="2" charset="0"/>
            </a:endParaRPr>
          </a:p>
          <a:p>
            <a:pPr algn="l">
              <a:spcAft>
                <a:spcPts val="750"/>
              </a:spcAft>
            </a:pPr>
            <a:r>
              <a:rPr lang="en-US" b="1" i="0" u="sng" dirty="0">
                <a:solidFill>
                  <a:srgbClr val="3C4858"/>
                </a:solidFill>
                <a:effectLst/>
                <a:latin typeface="Roboto" panose="02000000000000000000" pitchFamily="2" charset="0"/>
              </a:rPr>
              <a:t>Comparative Tort Law</a:t>
            </a:r>
            <a:r>
              <a:rPr lang="en-US" b="1" i="0" dirty="0">
                <a:solidFill>
                  <a:srgbClr val="3C4858"/>
                </a:solidFill>
                <a:effectLst/>
                <a:latin typeface="Roboto" panose="02000000000000000000" pitchFamily="2" charset="0"/>
              </a:rPr>
              <a:t> (1 Credit)</a:t>
            </a:r>
            <a:endParaRPr lang="en-US" b="0" i="0" dirty="0">
              <a:solidFill>
                <a:srgbClr val="3C4858"/>
              </a:solidFill>
              <a:effectLst/>
              <a:latin typeface="Roboto" panose="02000000000000000000" pitchFamily="2" charset="0"/>
            </a:endParaRPr>
          </a:p>
          <a:p>
            <a:pPr algn="l">
              <a:spcAft>
                <a:spcPts val="750"/>
              </a:spcAft>
            </a:pPr>
            <a:r>
              <a:rPr lang="en-US" b="0" i="0" dirty="0">
                <a:solidFill>
                  <a:srgbClr val="3C4858"/>
                </a:solidFill>
                <a:effectLst/>
                <a:latin typeface="Roboto" panose="02000000000000000000" pitchFamily="2" charset="0"/>
              </a:rPr>
              <a:t>Professor Emeritus Stathis Banakas, University of East Anglia, United Kingdom</a:t>
            </a:r>
          </a:p>
          <a:p>
            <a:endParaRPr lang="en-US" dirty="0"/>
          </a:p>
        </p:txBody>
      </p:sp>
      <p:sp>
        <p:nvSpPr>
          <p:cNvPr id="4" name="Slide Number Placeholder 3">
            <a:extLst>
              <a:ext uri="{FF2B5EF4-FFF2-40B4-BE49-F238E27FC236}">
                <a16:creationId xmlns:a16="http://schemas.microsoft.com/office/drawing/2014/main" id="{E212C621-95AC-EF80-90D0-0E435AED61BF}"/>
              </a:ext>
            </a:extLst>
          </p:cNvPr>
          <p:cNvSpPr>
            <a:spLocks noGrp="1"/>
          </p:cNvSpPr>
          <p:nvPr>
            <p:ph type="sldNum" idx="12"/>
          </p:nvPr>
        </p:nvSpPr>
        <p:spPr/>
        <p:txBody>
          <a:bodyPr/>
          <a:lstStyle/>
          <a:p>
            <a:fld id="{00000000-1234-1234-1234-123412341234}" type="slidenum">
              <a:rPr lang="en-US" smtClean="0"/>
              <a:pPr/>
              <a:t>21</a:t>
            </a:fld>
            <a:endParaRPr lang="en-US"/>
          </a:p>
        </p:txBody>
      </p:sp>
    </p:spTree>
    <p:extLst>
      <p:ext uri="{BB962C8B-B14F-4D97-AF65-F5344CB8AC3E}">
        <p14:creationId xmlns:p14="http://schemas.microsoft.com/office/powerpoint/2010/main" val="4040058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B108E-FA83-6B1C-AE7F-F9139CBBAB92}"/>
              </a:ext>
            </a:extLst>
          </p:cNvPr>
          <p:cNvSpPr>
            <a:spLocks noGrp="1"/>
          </p:cNvSpPr>
          <p:nvPr>
            <p:ph type="title" idx="4294967295"/>
          </p:nvPr>
        </p:nvSpPr>
        <p:spPr>
          <a:xfrm>
            <a:off x="0" y="658813"/>
            <a:ext cx="7329488" cy="758825"/>
          </a:xfrm>
        </p:spPr>
        <p:txBody>
          <a:bodyPr/>
          <a:lstStyle/>
          <a:p>
            <a:r>
              <a:rPr lang="en-US" dirty="0"/>
              <a:t>Orientation and Walking Tour of Lyon Before 1</a:t>
            </a:r>
            <a:r>
              <a:rPr lang="en-US" baseline="30000" dirty="0"/>
              <a:t>st</a:t>
            </a:r>
            <a:r>
              <a:rPr lang="en-US" dirty="0"/>
              <a:t> Day of Class</a:t>
            </a:r>
          </a:p>
        </p:txBody>
      </p:sp>
      <p:pic>
        <p:nvPicPr>
          <p:cNvPr id="5" name="Picture 4">
            <a:extLst>
              <a:ext uri="{FF2B5EF4-FFF2-40B4-BE49-F238E27FC236}">
                <a16:creationId xmlns:a16="http://schemas.microsoft.com/office/drawing/2014/main" id="{966170C3-728D-FF41-DAAD-A488ABC59AF6}"/>
              </a:ext>
            </a:extLst>
          </p:cNvPr>
          <p:cNvPicPr>
            <a:picLocks noChangeAspect="1"/>
          </p:cNvPicPr>
          <p:nvPr/>
        </p:nvPicPr>
        <p:blipFill>
          <a:blip r:embed="rId2"/>
          <a:stretch>
            <a:fillRect/>
          </a:stretch>
        </p:blipFill>
        <p:spPr>
          <a:xfrm>
            <a:off x="2590800" y="2179264"/>
            <a:ext cx="5761702" cy="4221537"/>
          </a:xfrm>
          <a:prstGeom prst="rect">
            <a:avLst/>
          </a:prstGeom>
        </p:spPr>
      </p:pic>
      <p:sp>
        <p:nvSpPr>
          <p:cNvPr id="4" name="Slide Number Placeholder 3">
            <a:extLst>
              <a:ext uri="{FF2B5EF4-FFF2-40B4-BE49-F238E27FC236}">
                <a16:creationId xmlns:a16="http://schemas.microsoft.com/office/drawing/2014/main" id="{24569B50-FCF0-BB73-8532-38AA6666DF01}"/>
              </a:ext>
            </a:extLst>
          </p:cNvPr>
          <p:cNvSpPr>
            <a:spLocks noGrp="1"/>
          </p:cNvSpPr>
          <p:nvPr>
            <p:ph type="sldNum" idx="12"/>
          </p:nvPr>
        </p:nvSpPr>
        <p:spPr/>
        <p:txBody>
          <a:bodyPr/>
          <a:lstStyle/>
          <a:p>
            <a:fld id="{00000000-1234-1234-1234-123412341234}" type="slidenum">
              <a:rPr lang="en-US" smtClean="0"/>
              <a:pPr/>
              <a:t>22</a:t>
            </a:fld>
            <a:endParaRPr lang="en-US"/>
          </a:p>
        </p:txBody>
      </p:sp>
    </p:spTree>
    <p:extLst>
      <p:ext uri="{BB962C8B-B14F-4D97-AF65-F5344CB8AC3E}">
        <p14:creationId xmlns:p14="http://schemas.microsoft.com/office/powerpoint/2010/main" val="46475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8"/>
          <p:cNvSpPr txBox="1">
            <a:spLocks noGrp="1"/>
          </p:cNvSpPr>
          <p:nvPr>
            <p:ph type="title"/>
          </p:nvPr>
        </p:nvSpPr>
        <p:spPr>
          <a:xfrm>
            <a:off x="1509050" y="60875"/>
            <a:ext cx="8489700" cy="1143000"/>
          </a:xfrm>
          <a:prstGeom prst="rect">
            <a:avLst/>
          </a:prstGeom>
          <a:noFill/>
          <a:ln>
            <a:noFill/>
          </a:ln>
        </p:spPr>
        <p:txBody>
          <a:bodyPr spcFirstLastPara="1" wrap="square" lIns="91425" tIns="45700" rIns="91425" bIns="45700" anchor="ctr" anchorCtr="0">
            <a:noAutofit/>
          </a:bodyPr>
          <a:lstStyle/>
          <a:p>
            <a:pPr algn="ctr">
              <a:buSzPts val="6600"/>
            </a:pPr>
            <a:r>
              <a:rPr lang="en-US" sz="6600">
                <a:latin typeface="Century Gothic"/>
                <a:ea typeface="Century Gothic"/>
                <a:cs typeface="Century Gothic"/>
                <a:sym typeface="Century Gothic"/>
              </a:rPr>
              <a:t>Field Trips</a:t>
            </a:r>
            <a:endParaRPr>
              <a:latin typeface="Century Gothic"/>
              <a:ea typeface="Century Gothic"/>
              <a:cs typeface="Century Gothic"/>
              <a:sym typeface="Century Gothic"/>
            </a:endParaRPr>
          </a:p>
        </p:txBody>
      </p:sp>
      <p:sp>
        <p:nvSpPr>
          <p:cNvPr id="294" name="Google Shape;294;p28"/>
          <p:cNvSpPr txBox="1">
            <a:spLocks noGrp="1"/>
          </p:cNvSpPr>
          <p:nvPr>
            <p:ph type="body" idx="1"/>
          </p:nvPr>
        </p:nvSpPr>
        <p:spPr>
          <a:xfrm>
            <a:off x="1375299" y="6227827"/>
            <a:ext cx="8743200" cy="630300"/>
          </a:xfrm>
          <a:prstGeom prst="rect">
            <a:avLst/>
          </a:prstGeom>
          <a:noFill/>
          <a:ln>
            <a:noFill/>
          </a:ln>
        </p:spPr>
        <p:txBody>
          <a:bodyPr spcFirstLastPara="1" wrap="square" lIns="91425" tIns="45700" rIns="91425" bIns="45700" anchor="t" anchorCtr="0">
            <a:normAutofit/>
          </a:bodyPr>
          <a:lstStyle/>
          <a:p>
            <a:pPr marL="114300" indent="0">
              <a:spcBef>
                <a:spcPts val="0"/>
              </a:spcBef>
              <a:buSzPts val="2200"/>
              <a:buNone/>
            </a:pPr>
            <a:r>
              <a:rPr lang="en-US">
                <a:latin typeface="Century Gothic"/>
                <a:ea typeface="Century Gothic"/>
                <a:cs typeface="Century Gothic"/>
                <a:sym typeface="Century Gothic"/>
              </a:rPr>
              <a:t> The International Labor Organization in Geneva, Switzerland.</a:t>
            </a:r>
            <a:endParaRPr/>
          </a:p>
        </p:txBody>
      </p:sp>
      <p:pic>
        <p:nvPicPr>
          <p:cNvPr id="296" name="Google Shape;296;p28" descr="ilo-logo.png"/>
          <p:cNvPicPr preferRelativeResize="0"/>
          <p:nvPr/>
        </p:nvPicPr>
        <p:blipFill rotWithShape="1">
          <a:blip r:embed="rId3">
            <a:alphaModFix/>
          </a:blip>
          <a:srcRect/>
          <a:stretch/>
        </p:blipFill>
        <p:spPr>
          <a:xfrm>
            <a:off x="7331186" y="3429004"/>
            <a:ext cx="3160902" cy="2657729"/>
          </a:xfrm>
          <a:prstGeom prst="rect">
            <a:avLst/>
          </a:prstGeom>
          <a:noFill/>
          <a:ln>
            <a:noFill/>
          </a:ln>
        </p:spPr>
      </p:pic>
      <p:pic>
        <p:nvPicPr>
          <p:cNvPr id="3" name="Picture 2">
            <a:extLst>
              <a:ext uri="{FF2B5EF4-FFF2-40B4-BE49-F238E27FC236}">
                <a16:creationId xmlns:a16="http://schemas.microsoft.com/office/drawing/2014/main" id="{0215ED10-00A7-6431-13F2-17A48AC6FCCB}"/>
              </a:ext>
            </a:extLst>
          </p:cNvPr>
          <p:cNvPicPr>
            <a:picLocks noChangeAspect="1"/>
          </p:cNvPicPr>
          <p:nvPr/>
        </p:nvPicPr>
        <p:blipFill>
          <a:blip r:embed="rId4"/>
          <a:stretch>
            <a:fillRect/>
          </a:stretch>
        </p:blipFill>
        <p:spPr>
          <a:xfrm>
            <a:off x="1524001" y="1400354"/>
            <a:ext cx="5614957" cy="4630994"/>
          </a:xfrm>
          <a:prstGeom prst="rect">
            <a:avLst/>
          </a:prstGeom>
        </p:spPr>
      </p:pic>
      <p:sp>
        <p:nvSpPr>
          <p:cNvPr id="2" name="Slide Number Placeholder 1">
            <a:extLst>
              <a:ext uri="{FF2B5EF4-FFF2-40B4-BE49-F238E27FC236}">
                <a16:creationId xmlns:a16="http://schemas.microsoft.com/office/drawing/2014/main" id="{51D79254-F091-F9B3-61FB-CB0B4B7C5BBB}"/>
              </a:ext>
            </a:extLst>
          </p:cNvPr>
          <p:cNvSpPr>
            <a:spLocks noGrp="1"/>
          </p:cNvSpPr>
          <p:nvPr>
            <p:ph type="sldNum" idx="12"/>
          </p:nvPr>
        </p:nvSpPr>
        <p:spPr/>
        <p:txBody>
          <a:bodyPr/>
          <a:lstStyle/>
          <a:p>
            <a:fld id="{00000000-1234-1234-1234-123412341234}"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947C5-7DB6-4F48-0270-B0AF8FBC2E6A}"/>
              </a:ext>
            </a:extLst>
          </p:cNvPr>
          <p:cNvSpPr>
            <a:spLocks noGrp="1"/>
          </p:cNvSpPr>
          <p:nvPr>
            <p:ph type="title"/>
          </p:nvPr>
        </p:nvSpPr>
        <p:spPr/>
        <p:txBody>
          <a:bodyPr/>
          <a:lstStyle/>
          <a:p>
            <a:r>
              <a:rPr lang="en-US" dirty="0"/>
              <a:t>Lyon Dean’s Reception 1</a:t>
            </a:r>
            <a:r>
              <a:rPr lang="en-US" baseline="30000" dirty="0"/>
              <a:t>st</a:t>
            </a:r>
            <a:r>
              <a:rPr lang="en-US" dirty="0"/>
              <a:t> Week</a:t>
            </a:r>
          </a:p>
        </p:txBody>
      </p:sp>
      <p:sp>
        <p:nvSpPr>
          <p:cNvPr id="3" name="Text Placeholder 2">
            <a:extLst>
              <a:ext uri="{FF2B5EF4-FFF2-40B4-BE49-F238E27FC236}">
                <a16:creationId xmlns:a16="http://schemas.microsoft.com/office/drawing/2014/main" id="{F3014681-BDB8-09B4-654A-E4EA4B647F56}"/>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548495DB-23E5-0182-F96A-66BC2223497E}"/>
              </a:ext>
            </a:extLst>
          </p:cNvPr>
          <p:cNvPicPr>
            <a:picLocks noChangeAspect="1"/>
          </p:cNvPicPr>
          <p:nvPr/>
        </p:nvPicPr>
        <p:blipFill>
          <a:blip r:embed="rId2"/>
          <a:stretch>
            <a:fillRect/>
          </a:stretch>
        </p:blipFill>
        <p:spPr>
          <a:xfrm>
            <a:off x="1887794" y="1555284"/>
            <a:ext cx="7098890" cy="5302716"/>
          </a:xfrm>
          <a:prstGeom prst="rect">
            <a:avLst/>
          </a:prstGeom>
        </p:spPr>
      </p:pic>
      <p:sp>
        <p:nvSpPr>
          <p:cNvPr id="4" name="Slide Number Placeholder 3">
            <a:extLst>
              <a:ext uri="{FF2B5EF4-FFF2-40B4-BE49-F238E27FC236}">
                <a16:creationId xmlns:a16="http://schemas.microsoft.com/office/drawing/2014/main" id="{AAA48CA7-FF57-327F-BFCE-E41328CBAEF5}"/>
              </a:ext>
            </a:extLst>
          </p:cNvPr>
          <p:cNvSpPr>
            <a:spLocks noGrp="1"/>
          </p:cNvSpPr>
          <p:nvPr>
            <p:ph type="sldNum" idx="12"/>
          </p:nvPr>
        </p:nvSpPr>
        <p:spPr/>
        <p:txBody>
          <a:bodyPr/>
          <a:lstStyle/>
          <a:p>
            <a:fld id="{00000000-1234-1234-1234-123412341234}" type="slidenum">
              <a:rPr lang="en-US" smtClean="0"/>
              <a:pPr/>
              <a:t>24</a:t>
            </a:fld>
            <a:endParaRPr lang="en-US"/>
          </a:p>
        </p:txBody>
      </p:sp>
    </p:spTree>
    <p:extLst>
      <p:ext uri="{BB962C8B-B14F-4D97-AF65-F5344CB8AC3E}">
        <p14:creationId xmlns:p14="http://schemas.microsoft.com/office/powerpoint/2010/main" val="2763522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2076-60D9-D9B7-A2E6-0A1CB71DAAE3}"/>
              </a:ext>
            </a:extLst>
          </p:cNvPr>
          <p:cNvSpPr>
            <a:spLocks noGrp="1"/>
          </p:cNvSpPr>
          <p:nvPr>
            <p:ph type="title" idx="4294967295"/>
          </p:nvPr>
        </p:nvSpPr>
        <p:spPr>
          <a:xfrm>
            <a:off x="0" y="274638"/>
            <a:ext cx="10160000" cy="1143000"/>
          </a:xfrm>
        </p:spPr>
        <p:txBody>
          <a:bodyPr/>
          <a:lstStyle/>
          <a:p>
            <a:r>
              <a:rPr lang="en-US" dirty="0"/>
              <a:t>Historic Court of Appeals</a:t>
            </a:r>
          </a:p>
        </p:txBody>
      </p:sp>
      <p:pic>
        <p:nvPicPr>
          <p:cNvPr id="5" name="Picture 4">
            <a:extLst>
              <a:ext uri="{FF2B5EF4-FFF2-40B4-BE49-F238E27FC236}">
                <a16:creationId xmlns:a16="http://schemas.microsoft.com/office/drawing/2014/main" id="{97AC9A99-65D1-BCF1-0D27-1E2293ED2942}"/>
              </a:ext>
            </a:extLst>
          </p:cNvPr>
          <p:cNvPicPr>
            <a:picLocks noChangeAspect="1"/>
          </p:cNvPicPr>
          <p:nvPr/>
        </p:nvPicPr>
        <p:blipFill>
          <a:blip r:embed="rId2"/>
          <a:stretch>
            <a:fillRect/>
          </a:stretch>
        </p:blipFill>
        <p:spPr>
          <a:xfrm>
            <a:off x="2123768" y="1352893"/>
            <a:ext cx="7079226" cy="5295215"/>
          </a:xfrm>
          <a:prstGeom prst="rect">
            <a:avLst/>
          </a:prstGeom>
        </p:spPr>
      </p:pic>
      <p:sp>
        <p:nvSpPr>
          <p:cNvPr id="4" name="Slide Number Placeholder 3">
            <a:extLst>
              <a:ext uri="{FF2B5EF4-FFF2-40B4-BE49-F238E27FC236}">
                <a16:creationId xmlns:a16="http://schemas.microsoft.com/office/drawing/2014/main" id="{70104105-7C37-0506-C877-B0E97477AA60}"/>
              </a:ext>
            </a:extLst>
          </p:cNvPr>
          <p:cNvSpPr>
            <a:spLocks noGrp="1"/>
          </p:cNvSpPr>
          <p:nvPr>
            <p:ph type="sldNum" idx="12"/>
          </p:nvPr>
        </p:nvSpPr>
        <p:spPr/>
        <p:txBody>
          <a:bodyPr/>
          <a:lstStyle/>
          <a:p>
            <a:fld id="{00000000-1234-1234-1234-123412341234}" type="slidenum">
              <a:rPr lang="en-US" smtClean="0"/>
              <a:pPr/>
              <a:t>25</a:t>
            </a:fld>
            <a:endParaRPr lang="en-US"/>
          </a:p>
        </p:txBody>
      </p:sp>
    </p:spTree>
    <p:extLst>
      <p:ext uri="{BB962C8B-B14F-4D97-AF65-F5344CB8AC3E}">
        <p14:creationId xmlns:p14="http://schemas.microsoft.com/office/powerpoint/2010/main" val="3936332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9"/>
          <p:cNvSpPr txBox="1">
            <a:spLocks noGrp="1"/>
          </p:cNvSpPr>
          <p:nvPr>
            <p:ph type="title"/>
          </p:nvPr>
        </p:nvSpPr>
        <p:spPr>
          <a:xfrm>
            <a:off x="1524000" y="63000"/>
            <a:ext cx="8461800" cy="1143000"/>
          </a:xfrm>
          <a:prstGeom prst="rect">
            <a:avLst/>
          </a:prstGeom>
          <a:noFill/>
          <a:ln>
            <a:noFill/>
          </a:ln>
        </p:spPr>
        <p:txBody>
          <a:bodyPr spcFirstLastPara="1" wrap="square" lIns="91425" tIns="45700" rIns="91425" bIns="45700" anchor="ctr" anchorCtr="0">
            <a:noAutofit/>
          </a:bodyPr>
          <a:lstStyle/>
          <a:p>
            <a:pPr algn="ctr">
              <a:buSzPts val="6600"/>
            </a:pPr>
            <a:r>
              <a:rPr lang="en-US" sz="4800" dirty="0">
                <a:latin typeface="Century Gothic"/>
                <a:ea typeface="Century Gothic"/>
                <a:cs typeface="Century Gothic"/>
                <a:sym typeface="Century Gothic"/>
              </a:rPr>
              <a:t>Wine Tasting</a:t>
            </a:r>
            <a:endParaRPr sz="4800" dirty="0">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C2A8BFAB-796E-83C2-8E87-99EFAFCEC3DA}"/>
              </a:ext>
            </a:extLst>
          </p:cNvPr>
          <p:cNvPicPr>
            <a:picLocks noChangeAspect="1"/>
          </p:cNvPicPr>
          <p:nvPr/>
        </p:nvPicPr>
        <p:blipFill>
          <a:blip r:embed="rId3"/>
          <a:stretch>
            <a:fillRect/>
          </a:stretch>
        </p:blipFill>
        <p:spPr>
          <a:xfrm>
            <a:off x="2206200" y="1419992"/>
            <a:ext cx="7059561" cy="4892253"/>
          </a:xfrm>
          <a:prstGeom prst="rect">
            <a:avLst/>
          </a:prstGeom>
        </p:spPr>
      </p:pic>
      <p:sp>
        <p:nvSpPr>
          <p:cNvPr id="2" name="Slide Number Placeholder 1">
            <a:extLst>
              <a:ext uri="{FF2B5EF4-FFF2-40B4-BE49-F238E27FC236}">
                <a16:creationId xmlns:a16="http://schemas.microsoft.com/office/drawing/2014/main" id="{97EDAD7C-9EA8-110E-27A3-21A228315488}"/>
              </a:ext>
            </a:extLst>
          </p:cNvPr>
          <p:cNvSpPr>
            <a:spLocks noGrp="1"/>
          </p:cNvSpPr>
          <p:nvPr>
            <p:ph type="sldNum" idx="12"/>
          </p:nvPr>
        </p:nvSpPr>
        <p:spPr/>
        <p:txBody>
          <a:bodyPr/>
          <a:lstStyle/>
          <a:p>
            <a:fld id="{00000000-1234-1234-1234-123412341234}" type="slidenum">
              <a:rPr lang="en-US" smtClean="0"/>
              <a:pPr/>
              <a:t>26</a:t>
            </a:fld>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3"/>
          <p:cNvSpPr txBox="1">
            <a:spLocks noGrp="1"/>
          </p:cNvSpPr>
          <p:nvPr>
            <p:ph type="title"/>
          </p:nvPr>
        </p:nvSpPr>
        <p:spPr>
          <a:xfrm>
            <a:off x="1536524" y="861275"/>
            <a:ext cx="9144000" cy="1561800"/>
          </a:xfrm>
          <a:prstGeom prst="rect">
            <a:avLst/>
          </a:prstGeom>
          <a:noFill/>
          <a:ln>
            <a:noFill/>
          </a:ln>
        </p:spPr>
        <p:txBody>
          <a:bodyPr spcFirstLastPara="1" wrap="square" lIns="91425" tIns="45700" rIns="91425" bIns="45700" anchor="ctr" anchorCtr="0">
            <a:noAutofit/>
          </a:bodyPr>
          <a:lstStyle/>
          <a:p>
            <a:pPr algn="ctr">
              <a:buSzPts val="8000"/>
            </a:pPr>
            <a:r>
              <a:rPr lang="en-US" sz="8000">
                <a:latin typeface="Century Gothic"/>
                <a:ea typeface="Century Gothic"/>
                <a:cs typeface="Century Gothic"/>
                <a:sym typeface="Century Gothic"/>
              </a:rPr>
              <a:t>Voyages de weekend</a:t>
            </a:r>
            <a:endParaRPr>
              <a:latin typeface="Century Gothic"/>
              <a:ea typeface="Century Gothic"/>
              <a:cs typeface="Century Gothic"/>
              <a:sym typeface="Century Gothic"/>
            </a:endParaRPr>
          </a:p>
        </p:txBody>
      </p:sp>
      <p:pic>
        <p:nvPicPr>
          <p:cNvPr id="334" name="Google Shape;334;p33" descr="IMG_0669.jpg"/>
          <p:cNvPicPr preferRelativeResize="0"/>
          <p:nvPr/>
        </p:nvPicPr>
        <p:blipFill rotWithShape="1">
          <a:blip r:embed="rId3">
            <a:alphaModFix/>
          </a:blip>
          <a:srcRect/>
          <a:stretch/>
        </p:blipFill>
        <p:spPr>
          <a:xfrm>
            <a:off x="1536525" y="3059676"/>
            <a:ext cx="8412500" cy="3509425"/>
          </a:xfrm>
          <a:prstGeom prst="rect">
            <a:avLst/>
          </a:prstGeom>
          <a:noFill/>
          <a:ln>
            <a:noFill/>
          </a:ln>
        </p:spPr>
      </p:pic>
      <p:sp>
        <p:nvSpPr>
          <p:cNvPr id="2" name="Slide Number Placeholder 1">
            <a:extLst>
              <a:ext uri="{FF2B5EF4-FFF2-40B4-BE49-F238E27FC236}">
                <a16:creationId xmlns:a16="http://schemas.microsoft.com/office/drawing/2014/main" id="{F9FE117D-1C60-100C-BBE8-D5C7F11EA7C5}"/>
              </a:ext>
            </a:extLst>
          </p:cNvPr>
          <p:cNvSpPr>
            <a:spLocks noGrp="1"/>
          </p:cNvSpPr>
          <p:nvPr>
            <p:ph type="sldNum" idx="12"/>
          </p:nvPr>
        </p:nvSpPr>
        <p:spPr/>
        <p:txBody>
          <a:bodyPr/>
          <a:lstStyle/>
          <a:p>
            <a:fld id="{00000000-1234-1234-1234-123412341234}"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9FDED-875C-E9BD-2F35-067EC1FF4087}"/>
              </a:ext>
            </a:extLst>
          </p:cNvPr>
          <p:cNvSpPr>
            <a:spLocks noGrp="1"/>
          </p:cNvSpPr>
          <p:nvPr>
            <p:ph type="title"/>
          </p:nvPr>
        </p:nvSpPr>
        <p:spPr>
          <a:xfrm>
            <a:off x="1927016" y="26576"/>
            <a:ext cx="7620000" cy="1143000"/>
          </a:xfrm>
        </p:spPr>
        <p:txBody>
          <a:bodyPr/>
          <a:lstStyle/>
          <a:p>
            <a:r>
              <a:rPr lang="en-US" dirty="0"/>
              <a:t>Annecy, France</a:t>
            </a:r>
          </a:p>
        </p:txBody>
      </p:sp>
      <p:sp>
        <p:nvSpPr>
          <p:cNvPr id="3" name="Text Placeholder 2">
            <a:extLst>
              <a:ext uri="{FF2B5EF4-FFF2-40B4-BE49-F238E27FC236}">
                <a16:creationId xmlns:a16="http://schemas.microsoft.com/office/drawing/2014/main" id="{456F0C92-E838-B786-5E32-E4446646B4DF}"/>
              </a:ext>
            </a:extLst>
          </p:cNvPr>
          <p:cNvSpPr>
            <a:spLocks noGrp="1"/>
          </p:cNvSpPr>
          <p:nvPr>
            <p:ph type="body" idx="1"/>
          </p:nvPr>
        </p:nvSpPr>
        <p:spPr>
          <a:xfrm>
            <a:off x="6315457" y="2898649"/>
            <a:ext cx="2555005" cy="2073859"/>
          </a:xfrm>
        </p:spPr>
        <p:txBody>
          <a:bodyPr/>
          <a:lstStyle/>
          <a:p>
            <a:pPr marL="114300" indent="0">
              <a:buNone/>
            </a:pPr>
            <a:endParaRPr lang="en-US" dirty="0"/>
          </a:p>
        </p:txBody>
      </p:sp>
      <p:pic>
        <p:nvPicPr>
          <p:cNvPr id="2052" name="Picture 4">
            <a:extLst>
              <a:ext uri="{FF2B5EF4-FFF2-40B4-BE49-F238E27FC236}">
                <a16:creationId xmlns:a16="http://schemas.microsoft.com/office/drawing/2014/main" id="{596EB8C2-776E-23D2-5EDF-5AEDB249F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1836" y="5261957"/>
            <a:ext cx="2221950" cy="15242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AE6C265C-D1CE-E156-A777-6C43412AB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561" y="3552630"/>
            <a:ext cx="4597732" cy="327879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8E9E4836-5EC1-8206-FD8C-670C6C0CB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9707" y="3600682"/>
            <a:ext cx="2213880" cy="1661275"/>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a:extLst>
              <a:ext uri="{FF2B5EF4-FFF2-40B4-BE49-F238E27FC236}">
                <a16:creationId xmlns:a16="http://schemas.microsoft.com/office/drawing/2014/main" id="{215A19E1-B8C3-3D53-2E11-F1387B2E86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992137"/>
            <a:ext cx="9144000" cy="250983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6280C38-8E38-96F9-6BF3-7AF159B1CE87}"/>
              </a:ext>
            </a:extLst>
          </p:cNvPr>
          <p:cNvSpPr>
            <a:spLocks noGrp="1"/>
          </p:cNvSpPr>
          <p:nvPr>
            <p:ph type="sldNum" idx="12"/>
          </p:nvPr>
        </p:nvSpPr>
        <p:spPr/>
        <p:txBody>
          <a:bodyPr/>
          <a:lstStyle/>
          <a:p>
            <a:fld id="{00000000-1234-1234-1234-123412341234}" type="slidenum">
              <a:rPr lang="en-US" smtClean="0"/>
              <a:pPr/>
              <a:t>28</a:t>
            </a:fld>
            <a:endParaRPr lang="en-US"/>
          </a:p>
        </p:txBody>
      </p:sp>
    </p:spTree>
    <p:extLst>
      <p:ext uri="{BB962C8B-B14F-4D97-AF65-F5344CB8AC3E}">
        <p14:creationId xmlns:p14="http://schemas.microsoft.com/office/powerpoint/2010/main" val="297703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F0BB3-D0EC-F058-2A75-D2E32FA10D47}"/>
              </a:ext>
            </a:extLst>
          </p:cNvPr>
          <p:cNvSpPr>
            <a:spLocks noGrp="1"/>
          </p:cNvSpPr>
          <p:nvPr>
            <p:ph type="title"/>
          </p:nvPr>
        </p:nvSpPr>
        <p:spPr/>
        <p:txBody>
          <a:bodyPr/>
          <a:lstStyle/>
          <a:p>
            <a:r>
              <a:rPr lang="en-US" dirty="0"/>
              <a:t>Avignon, France</a:t>
            </a:r>
          </a:p>
        </p:txBody>
      </p:sp>
      <p:sp>
        <p:nvSpPr>
          <p:cNvPr id="3" name="Text Placeholder 2">
            <a:extLst>
              <a:ext uri="{FF2B5EF4-FFF2-40B4-BE49-F238E27FC236}">
                <a16:creationId xmlns:a16="http://schemas.microsoft.com/office/drawing/2014/main" id="{AD71542D-106F-EB08-FE1C-65448DBA2588}"/>
              </a:ext>
            </a:extLst>
          </p:cNvPr>
          <p:cNvSpPr>
            <a:spLocks noGrp="1"/>
          </p:cNvSpPr>
          <p:nvPr>
            <p:ph type="body" idx="1"/>
          </p:nvPr>
        </p:nvSpPr>
        <p:spPr>
          <a:xfrm>
            <a:off x="9366093" y="5546558"/>
            <a:ext cx="1971397" cy="1980879"/>
          </a:xfrm>
        </p:spPr>
        <p:txBody>
          <a:bodyPr/>
          <a:lstStyle/>
          <a:p>
            <a:endParaRPr lang="en-US" dirty="0"/>
          </a:p>
        </p:txBody>
      </p:sp>
      <p:pic>
        <p:nvPicPr>
          <p:cNvPr id="1028" name="Picture 4" descr="Avignon, Provence - the former seat of the popes in France">
            <a:extLst>
              <a:ext uri="{FF2B5EF4-FFF2-40B4-BE49-F238E27FC236}">
                <a16:creationId xmlns:a16="http://schemas.microsoft.com/office/drawing/2014/main" id="{4A25B771-A2BC-1703-3CF7-E04F4ED37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787" y="3946358"/>
            <a:ext cx="3773103" cy="28298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643DCE4-8572-D414-C860-0C7F0BE3030A}"/>
              </a:ext>
            </a:extLst>
          </p:cNvPr>
          <p:cNvPicPr>
            <a:picLocks noChangeAspect="1"/>
          </p:cNvPicPr>
          <p:nvPr/>
        </p:nvPicPr>
        <p:blipFill>
          <a:blip r:embed="rId3"/>
          <a:stretch>
            <a:fillRect/>
          </a:stretch>
        </p:blipFill>
        <p:spPr>
          <a:xfrm>
            <a:off x="487586" y="1417638"/>
            <a:ext cx="6749320" cy="4259179"/>
          </a:xfrm>
          <a:prstGeom prst="rect">
            <a:avLst/>
          </a:prstGeom>
        </p:spPr>
      </p:pic>
      <p:sp>
        <p:nvSpPr>
          <p:cNvPr id="6" name="Slide Number Placeholder 5">
            <a:extLst>
              <a:ext uri="{FF2B5EF4-FFF2-40B4-BE49-F238E27FC236}">
                <a16:creationId xmlns:a16="http://schemas.microsoft.com/office/drawing/2014/main" id="{5BEBAF5A-CA07-237B-0EE7-03BD7916E04D}"/>
              </a:ext>
            </a:extLst>
          </p:cNvPr>
          <p:cNvSpPr>
            <a:spLocks noGrp="1"/>
          </p:cNvSpPr>
          <p:nvPr>
            <p:ph type="sldNum" idx="12"/>
          </p:nvPr>
        </p:nvSpPr>
        <p:spPr/>
        <p:txBody>
          <a:bodyPr/>
          <a:lstStyle/>
          <a:p>
            <a:fld id="{00000000-1234-1234-1234-123412341234}" type="slidenum">
              <a:rPr lang="en-US" smtClean="0"/>
              <a:pPr/>
              <a:t>29</a:t>
            </a:fld>
            <a:endParaRPr lang="en-US"/>
          </a:p>
        </p:txBody>
      </p:sp>
    </p:spTree>
    <p:extLst>
      <p:ext uri="{BB962C8B-B14F-4D97-AF65-F5344CB8AC3E}">
        <p14:creationId xmlns:p14="http://schemas.microsoft.com/office/powerpoint/2010/main" val="1357247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82EE43-050B-0FAA-4334-C5B2B7A1B757}"/>
              </a:ext>
            </a:extLst>
          </p:cNvPr>
          <p:cNvPicPr>
            <a:picLocks noChangeAspect="1"/>
          </p:cNvPicPr>
          <p:nvPr/>
        </p:nvPicPr>
        <p:blipFill>
          <a:blip r:embed="rId2"/>
          <a:stretch>
            <a:fillRect/>
          </a:stretch>
        </p:blipFill>
        <p:spPr>
          <a:xfrm>
            <a:off x="2057050" y="274047"/>
            <a:ext cx="8077900" cy="6309907"/>
          </a:xfrm>
          <a:prstGeom prst="rect">
            <a:avLst/>
          </a:prstGeom>
        </p:spPr>
      </p:pic>
      <p:sp>
        <p:nvSpPr>
          <p:cNvPr id="2" name="Slide Number Placeholder 1">
            <a:extLst>
              <a:ext uri="{FF2B5EF4-FFF2-40B4-BE49-F238E27FC236}">
                <a16:creationId xmlns:a16="http://schemas.microsoft.com/office/drawing/2014/main" id="{02AC76DF-7693-975C-F8FA-8CE468D10695}"/>
              </a:ext>
            </a:extLst>
          </p:cNvPr>
          <p:cNvSpPr>
            <a:spLocks noGrp="1"/>
          </p:cNvSpPr>
          <p:nvPr>
            <p:ph type="sldNum" idx="12"/>
          </p:nvPr>
        </p:nvSpPr>
        <p:spPr/>
        <p:txBody>
          <a:bodyPr/>
          <a:lstStyle/>
          <a:p>
            <a:fld id="{00000000-1234-1234-1234-123412341234}" type="slidenum">
              <a:rPr lang="en-US" smtClean="0"/>
              <a:pPr/>
              <a:t>3</a:t>
            </a:fld>
            <a:endParaRPr lang="en-US"/>
          </a:p>
        </p:txBody>
      </p:sp>
    </p:spTree>
    <p:extLst>
      <p:ext uri="{BB962C8B-B14F-4D97-AF65-F5344CB8AC3E}">
        <p14:creationId xmlns:p14="http://schemas.microsoft.com/office/powerpoint/2010/main" val="2776327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47"/>
          <p:cNvSpPr txBox="1">
            <a:spLocks noGrp="1"/>
          </p:cNvSpPr>
          <p:nvPr>
            <p:ph type="title"/>
          </p:nvPr>
        </p:nvSpPr>
        <p:spPr>
          <a:xfrm>
            <a:off x="1524000" y="-110600"/>
            <a:ext cx="9144000" cy="1143000"/>
          </a:xfrm>
          <a:prstGeom prst="rect">
            <a:avLst/>
          </a:prstGeom>
          <a:noFill/>
          <a:ln>
            <a:noFill/>
          </a:ln>
        </p:spPr>
        <p:txBody>
          <a:bodyPr spcFirstLastPara="1" wrap="square" lIns="91425" tIns="45700" rIns="91425" bIns="45700" anchor="ctr" anchorCtr="0">
            <a:noAutofit/>
          </a:bodyPr>
          <a:lstStyle/>
          <a:p>
            <a:pPr algn="ctr">
              <a:buSzPts val="6600"/>
            </a:pPr>
            <a:r>
              <a:rPr lang="en-US" sz="4800">
                <a:latin typeface="Century Gothic"/>
                <a:ea typeface="Century Gothic"/>
                <a:cs typeface="Century Gothic"/>
                <a:sym typeface="Century Gothic"/>
              </a:rPr>
              <a:t>Student Testimonial</a:t>
            </a:r>
            <a:endParaRPr sz="4800">
              <a:latin typeface="Century Gothic"/>
              <a:ea typeface="Century Gothic"/>
              <a:cs typeface="Century Gothic"/>
              <a:sym typeface="Century Gothic"/>
            </a:endParaRPr>
          </a:p>
        </p:txBody>
      </p:sp>
      <p:sp>
        <p:nvSpPr>
          <p:cNvPr id="453" name="Google Shape;453;p47"/>
          <p:cNvSpPr txBox="1">
            <a:spLocks noGrp="1"/>
          </p:cNvSpPr>
          <p:nvPr>
            <p:ph type="body" idx="1"/>
          </p:nvPr>
        </p:nvSpPr>
        <p:spPr>
          <a:xfrm>
            <a:off x="1639225" y="953275"/>
            <a:ext cx="4217100" cy="5775600"/>
          </a:xfrm>
          <a:prstGeom prst="rect">
            <a:avLst/>
          </a:prstGeom>
          <a:noFill/>
          <a:ln>
            <a:noFill/>
          </a:ln>
        </p:spPr>
        <p:txBody>
          <a:bodyPr spcFirstLastPara="1" wrap="square" lIns="91425" tIns="45700" rIns="91425" bIns="45700" anchor="t" anchorCtr="0">
            <a:normAutofit lnSpcReduction="10000"/>
          </a:bodyPr>
          <a:lstStyle/>
          <a:p>
            <a:pPr marL="0" indent="0" algn="ctr">
              <a:lnSpc>
                <a:spcPct val="107000"/>
              </a:lnSpc>
              <a:spcBef>
                <a:spcPts val="0"/>
              </a:spcBef>
              <a:spcAft>
                <a:spcPts val="800"/>
              </a:spcAft>
              <a:buNone/>
            </a:pPr>
            <a:r>
              <a:rPr lang="en-US" sz="1800" b="1" i="1" kern="100" dirty="0">
                <a:latin typeface="Calibri" panose="020F0502020204030204" pitchFamily="34" charset="0"/>
                <a:ea typeface="Calibri" panose="020F0502020204030204" pitchFamily="34" charset="0"/>
                <a:cs typeface="Times New Roman" panose="02020603050405020304" pitchFamily="18" charset="0"/>
              </a:rPr>
              <a:t>Lyon </a:t>
            </a:r>
            <a:r>
              <a:rPr lang="en-US" sz="1800" b="1" i="1" kern="100" dirty="0" err="1">
                <a:latin typeface="Calibri" panose="020F0502020204030204" pitchFamily="34" charset="0"/>
                <a:ea typeface="Calibri" panose="020F0502020204030204" pitchFamily="34" charset="0"/>
                <a:cs typeface="Times New Roman" panose="02020603050405020304" pitchFamily="18" charset="0"/>
              </a:rPr>
              <a:t>est</a:t>
            </a:r>
            <a:r>
              <a:rPr lang="en-US" sz="1800" b="1" i="1" kern="100" dirty="0">
                <a:latin typeface="Calibri" panose="020F0502020204030204" pitchFamily="34" charset="0"/>
                <a:ea typeface="Calibri" panose="020F0502020204030204" pitchFamily="34" charset="0"/>
                <a:cs typeface="Times New Roman" panose="02020603050405020304" pitchFamily="18" charset="0"/>
              </a:rPr>
              <a:t> magnifique!! </a:t>
            </a:r>
            <a:r>
              <a:rPr lang="en-US" sz="1800" b="1" i="1" kern="100" dirty="0" err="1">
                <a:latin typeface="Calibri" panose="020F0502020204030204" pitchFamily="34" charset="0"/>
                <a:ea typeface="Calibri" panose="020F0502020204030204" pitchFamily="34" charset="0"/>
                <a:cs typeface="Times New Roman" panose="02020603050405020304" pitchFamily="18" charset="0"/>
              </a:rPr>
              <a:t>J'ai</a:t>
            </a:r>
            <a:r>
              <a:rPr lang="en-US" sz="1800" b="1" i="1" kern="100" dirty="0">
                <a:latin typeface="Calibri" panose="020F0502020204030204" pitchFamily="34" charset="0"/>
                <a:ea typeface="Calibri" panose="020F0502020204030204" pitchFamily="34" charset="0"/>
                <a:cs typeface="Times New Roman" panose="02020603050405020304" pitchFamily="18" charset="0"/>
              </a:rPr>
              <a:t> </a:t>
            </a:r>
            <a:r>
              <a:rPr lang="en-US" sz="1800" b="1" i="1" kern="100" dirty="0" err="1">
                <a:latin typeface="Calibri" panose="020F0502020204030204" pitchFamily="34" charset="0"/>
                <a:ea typeface="Calibri" panose="020F0502020204030204" pitchFamily="34" charset="0"/>
                <a:cs typeface="Times New Roman" panose="02020603050405020304" pitchFamily="18" charset="0"/>
              </a:rPr>
              <a:t>adoré</a:t>
            </a:r>
            <a:r>
              <a:rPr lang="en-US" sz="1800" b="1" i="1" kern="100" dirty="0">
                <a:latin typeface="Calibri" panose="020F0502020204030204" pitchFamily="34" charset="0"/>
                <a:ea typeface="Calibri" panose="020F0502020204030204" pitchFamily="34" charset="0"/>
                <a:cs typeface="Times New Roman" panose="02020603050405020304" pitchFamily="18" charset="0"/>
              </a:rPr>
              <a:t> la </a:t>
            </a:r>
            <a:r>
              <a:rPr lang="en-US" sz="1800" b="1" i="1" kern="100" dirty="0" err="1">
                <a:latin typeface="Calibri" panose="020F0502020204030204" pitchFamily="34" charset="0"/>
                <a:ea typeface="Calibri" panose="020F0502020204030204" pitchFamily="34" charset="0"/>
                <a:cs typeface="Times New Roman" panose="02020603050405020304" pitchFamily="18" charset="0"/>
              </a:rPr>
              <a:t>ville</a:t>
            </a:r>
            <a:r>
              <a:rPr lang="en-US" sz="1800" b="1" i="1" kern="100" dirty="0">
                <a:latin typeface="Calibri" panose="020F0502020204030204" pitchFamily="34" charset="0"/>
                <a:ea typeface="Calibri" panose="020F0502020204030204" pitchFamily="34" charset="0"/>
                <a:cs typeface="Times New Roman" panose="02020603050405020304" pitchFamily="18" charset="0"/>
              </a:rPr>
              <a:t> et </a:t>
            </a:r>
            <a:r>
              <a:rPr lang="en-US" sz="1800" b="1" i="1" kern="100" dirty="0" err="1">
                <a:latin typeface="Calibri" panose="020F0502020204030204" pitchFamily="34" charset="0"/>
                <a:ea typeface="Calibri" panose="020F0502020204030204" pitchFamily="34" charset="0"/>
                <a:cs typeface="Times New Roman" panose="02020603050405020304" pitchFamily="18" charset="0"/>
              </a:rPr>
              <a:t>j'ai</a:t>
            </a:r>
            <a:r>
              <a:rPr lang="en-US" sz="1800" b="1" i="1" kern="100" dirty="0">
                <a:latin typeface="Calibri" panose="020F0502020204030204" pitchFamily="34" charset="0"/>
                <a:ea typeface="Calibri" panose="020F0502020204030204" pitchFamily="34" charset="0"/>
                <a:cs typeface="Times New Roman" panose="02020603050405020304" pitchFamily="18" charset="0"/>
              </a:rPr>
              <a:t> </a:t>
            </a:r>
            <a:r>
              <a:rPr lang="en-US" sz="1800" b="1" i="1" kern="100" dirty="0" err="1">
                <a:latin typeface="Calibri" panose="020F0502020204030204" pitchFamily="34" charset="0"/>
                <a:ea typeface="Calibri" panose="020F0502020204030204" pitchFamily="34" charset="0"/>
                <a:cs typeface="Times New Roman" panose="02020603050405020304" pitchFamily="18" charset="0"/>
              </a:rPr>
              <a:t>hâte</a:t>
            </a:r>
            <a:r>
              <a:rPr lang="en-US" sz="1800" b="1" i="1" kern="100" dirty="0">
                <a:latin typeface="Calibri" panose="020F0502020204030204" pitchFamily="34" charset="0"/>
                <a:ea typeface="Calibri" panose="020F0502020204030204" pitchFamily="34" charset="0"/>
                <a:cs typeface="Times New Roman" panose="02020603050405020304" pitchFamily="18" charset="0"/>
              </a:rPr>
              <a:t> </a:t>
            </a:r>
            <a:r>
              <a:rPr lang="en-US" sz="1800" b="1" i="1" kern="100" dirty="0" err="1">
                <a:latin typeface="Calibri" panose="020F0502020204030204" pitchFamily="34" charset="0"/>
                <a:ea typeface="Calibri" panose="020F0502020204030204" pitchFamily="34" charset="0"/>
                <a:cs typeface="Times New Roman" panose="02020603050405020304" pitchFamily="18" charset="0"/>
              </a:rPr>
              <a:t>d'y</a:t>
            </a:r>
            <a:r>
              <a:rPr lang="en-US" sz="1800" b="1" i="1" kern="100" dirty="0">
                <a:latin typeface="Calibri" panose="020F0502020204030204" pitchFamily="34" charset="0"/>
                <a:ea typeface="Calibri" panose="020F0502020204030204" pitchFamily="34" charset="0"/>
                <a:cs typeface="Times New Roman" panose="02020603050405020304" pitchFamily="18" charset="0"/>
              </a:rPr>
              <a:t> </a:t>
            </a:r>
            <a:r>
              <a:rPr lang="en-US" sz="1800" b="1" i="1" kern="100" dirty="0" err="1">
                <a:latin typeface="Calibri" panose="020F0502020204030204" pitchFamily="34" charset="0"/>
                <a:ea typeface="Calibri" panose="020F0502020204030204" pitchFamily="34" charset="0"/>
                <a:cs typeface="Times New Roman" panose="02020603050405020304" pitchFamily="18" charset="0"/>
              </a:rPr>
              <a:t>retourner</a:t>
            </a:r>
            <a:r>
              <a:rPr lang="en-US" sz="1800" b="1" i="1" kern="100" dirty="0">
                <a:latin typeface="Calibri" panose="020F0502020204030204" pitchFamily="34" charset="0"/>
                <a:ea typeface="Calibri" panose="020F0502020204030204" pitchFamily="34" charset="0"/>
                <a:cs typeface="Times New Roman" panose="02020603050405020304" pitchFamily="18" charset="0"/>
              </a:rPr>
              <a:t>.</a:t>
            </a:r>
          </a:p>
          <a:p>
            <a:pPr marL="0" indent="0">
              <a:lnSpc>
                <a:spcPct val="107000"/>
              </a:lnSpc>
              <a:spcBef>
                <a:spcPts val="0"/>
              </a:spcBef>
              <a:spcAft>
                <a:spcPts val="800"/>
              </a:spcAft>
              <a:buNone/>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Bef>
                <a:spcPts val="0"/>
              </a:spcBef>
              <a:spcAft>
                <a:spcPts val="800"/>
              </a:spcAft>
              <a:buNone/>
            </a:pPr>
            <a:r>
              <a:rPr lang="en-US" sz="1800" kern="100" dirty="0">
                <a:ea typeface="Calibri" panose="020F0502020204030204" pitchFamily="34" charset="0"/>
                <a:cs typeface="Times New Roman"/>
              </a:rPr>
              <a:t>(Lyon is magnificent!! I loved the city and can’t wait to return.) The culture, the people, the FOOD!!! It was an amazing opportunity to explore another country while also getting to know students from different sections that I hadn’t spoken with or met before. We made bonds that will last for the rest of our lives and memories we won’t soon forget. The class offerings and scheduling allowed time to adventure across Europe while learning and thoroughly digesting the information. My only complaint is that the program isn’t longer. 10/10 would definitely do it again. </a:t>
            </a: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1800" kern="100" dirty="0">
                <a:ea typeface="Calibri" panose="020F0502020204030204" pitchFamily="34" charset="0"/>
                <a:cs typeface="Times New Roman"/>
              </a:rPr>
              <a:t>	- </a:t>
            </a:r>
            <a:r>
              <a:rPr lang="en-US" sz="1800" kern="100" dirty="0" err="1">
                <a:ea typeface="Calibri" panose="020F0502020204030204" pitchFamily="34" charset="0"/>
                <a:cs typeface="Times New Roman"/>
              </a:rPr>
              <a:t>Daniellepatrice</a:t>
            </a:r>
            <a:r>
              <a:rPr lang="en-US" sz="1800" kern="100" dirty="0">
                <a:ea typeface="Calibri" panose="020F0502020204030204" pitchFamily="34" charset="0"/>
                <a:cs typeface="Times New Roman"/>
              </a:rPr>
              <a:t> Payne</a:t>
            </a:r>
          </a:p>
          <a:p>
            <a:pPr marL="114300" indent="0" algn="ctr">
              <a:spcBef>
                <a:spcPts val="0"/>
              </a:spcBef>
              <a:buSzPts val="2200"/>
              <a:buNone/>
            </a:pPr>
            <a:endParaRPr dirty="0"/>
          </a:p>
          <a:p>
            <a:pPr marL="114300" indent="0" algn="r">
              <a:spcBef>
                <a:spcPts val="440"/>
              </a:spcBef>
              <a:buSzPts val="2200"/>
              <a:buNone/>
            </a:pPr>
            <a:endParaRPr dirty="0">
              <a:latin typeface="Century Gothic"/>
              <a:ea typeface="Century Gothic"/>
              <a:cs typeface="Century Gothic"/>
              <a:sym typeface="Century Gothic"/>
            </a:endParaRPr>
          </a:p>
        </p:txBody>
      </p:sp>
      <p:pic>
        <p:nvPicPr>
          <p:cNvPr id="9218" name="Picture 2">
            <a:extLst>
              <a:ext uri="{FF2B5EF4-FFF2-40B4-BE49-F238E27FC236}">
                <a16:creationId xmlns:a16="http://schemas.microsoft.com/office/drawing/2014/main" id="{D06B4E28-3F64-0DF4-6DB5-869B9D4BC3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0593" y="953275"/>
            <a:ext cx="4083583" cy="544982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732F85C1-22CC-2B6D-1141-02BE9D1E5228}"/>
              </a:ext>
            </a:extLst>
          </p:cNvPr>
          <p:cNvSpPr>
            <a:spLocks noGrp="1"/>
          </p:cNvSpPr>
          <p:nvPr>
            <p:ph type="sldNum" idx="12"/>
          </p:nvPr>
        </p:nvSpPr>
        <p:spPr/>
        <p:txBody>
          <a:bodyPr/>
          <a:lstStyle/>
          <a:p>
            <a:fld id="{00000000-1234-1234-1234-123412341234}"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8"/>
          <p:cNvSpPr txBox="1">
            <a:spLocks noGrp="1"/>
          </p:cNvSpPr>
          <p:nvPr>
            <p:ph type="title"/>
          </p:nvPr>
        </p:nvSpPr>
        <p:spPr>
          <a:xfrm>
            <a:off x="1524000" y="0"/>
            <a:ext cx="9144000" cy="1143000"/>
          </a:xfrm>
          <a:prstGeom prst="rect">
            <a:avLst/>
          </a:prstGeom>
          <a:noFill/>
          <a:ln>
            <a:noFill/>
          </a:ln>
        </p:spPr>
        <p:txBody>
          <a:bodyPr spcFirstLastPara="1" wrap="square" lIns="91425" tIns="45700" rIns="91425" bIns="45700" anchor="ctr" anchorCtr="0">
            <a:noAutofit/>
          </a:bodyPr>
          <a:lstStyle/>
          <a:p>
            <a:pPr algn="ctr">
              <a:buSzPts val="6600"/>
            </a:pPr>
            <a:r>
              <a:rPr lang="en-US" sz="6000">
                <a:latin typeface="Century Gothic"/>
                <a:ea typeface="Century Gothic"/>
                <a:cs typeface="Century Gothic"/>
                <a:sym typeface="Century Gothic"/>
              </a:rPr>
              <a:t>Student Testimonial</a:t>
            </a:r>
            <a:endParaRPr sz="6000">
              <a:latin typeface="Century Gothic"/>
              <a:ea typeface="Century Gothic"/>
              <a:cs typeface="Century Gothic"/>
              <a:sym typeface="Century Gothic"/>
            </a:endParaRPr>
          </a:p>
        </p:txBody>
      </p:sp>
      <p:sp>
        <p:nvSpPr>
          <p:cNvPr id="460" name="Google Shape;460;p48"/>
          <p:cNvSpPr txBox="1">
            <a:spLocks noGrp="1"/>
          </p:cNvSpPr>
          <p:nvPr>
            <p:ph type="body" idx="1"/>
          </p:nvPr>
        </p:nvSpPr>
        <p:spPr>
          <a:xfrm>
            <a:off x="6474386" y="953010"/>
            <a:ext cx="3129758" cy="5164801"/>
          </a:xfrm>
          <a:prstGeom prst="rect">
            <a:avLst/>
          </a:prstGeom>
          <a:noFill/>
          <a:ln>
            <a:noFill/>
          </a:ln>
        </p:spPr>
        <p:txBody>
          <a:bodyPr spcFirstLastPara="1" wrap="square" lIns="91425" tIns="45700" rIns="91425" bIns="45700" anchor="t" anchorCtr="0">
            <a:noAutofit/>
          </a:bodyPr>
          <a:lstStyle/>
          <a:p>
            <a:pPr marL="114300" indent="0">
              <a:buSzPts val="2200"/>
              <a:buNone/>
            </a:pPr>
            <a:r>
              <a:rPr lang="en-US" sz="1800" dirty="0">
                <a:latin typeface="Century Gothic"/>
                <a:ea typeface="Century Gothic"/>
                <a:cs typeface="Century Gothic"/>
                <a:sym typeface="Century Gothic"/>
              </a:rPr>
              <a:t>“Studying abroad in Lyon has been the highlight of my time in law school thus far.  Being submerged in European culture for six weeks was an eye-opening experience and one I highly recommend. Traveling to different countries with friends and making lasting memories, what more could you want. Also, you have not truly lived until you have had French pastries. It will make your mother’s baked goods taste like ash. -Ben Jester</a:t>
            </a:r>
            <a:endParaRPr sz="1800" dirty="0"/>
          </a:p>
        </p:txBody>
      </p:sp>
      <p:pic>
        <p:nvPicPr>
          <p:cNvPr id="2" name="Picture 1" descr="A group of people posing for a selfie&#10;&#10;Description automatically generated">
            <a:extLst>
              <a:ext uri="{FF2B5EF4-FFF2-40B4-BE49-F238E27FC236}">
                <a16:creationId xmlns:a16="http://schemas.microsoft.com/office/drawing/2014/main" id="{A19EC8BA-DB1E-DFD6-4459-11F29CD51E09}"/>
              </a:ext>
            </a:extLst>
          </p:cNvPr>
          <p:cNvPicPr>
            <a:picLocks noChangeAspect="1"/>
          </p:cNvPicPr>
          <p:nvPr/>
        </p:nvPicPr>
        <p:blipFill>
          <a:blip r:embed="rId3"/>
          <a:stretch>
            <a:fillRect/>
          </a:stretch>
        </p:blipFill>
        <p:spPr>
          <a:xfrm>
            <a:off x="1632680" y="1420108"/>
            <a:ext cx="4645077" cy="3914726"/>
          </a:xfrm>
          <a:prstGeom prst="rect">
            <a:avLst/>
          </a:prstGeom>
        </p:spPr>
      </p:pic>
      <p:sp>
        <p:nvSpPr>
          <p:cNvPr id="3" name="TextBox 2">
            <a:extLst>
              <a:ext uri="{FF2B5EF4-FFF2-40B4-BE49-F238E27FC236}">
                <a16:creationId xmlns:a16="http://schemas.microsoft.com/office/drawing/2014/main" id="{76AA8AB7-EF17-9FCC-8A66-9E75C3325787}"/>
              </a:ext>
            </a:extLst>
          </p:cNvPr>
          <p:cNvSpPr txBox="1"/>
          <p:nvPr/>
        </p:nvSpPr>
        <p:spPr>
          <a:xfrm>
            <a:off x="2198559" y="4862434"/>
            <a:ext cx="370069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bg1"/>
                </a:solidFill>
              </a:rPr>
              <a:t>My friend Chris and I with a local French icon</a:t>
            </a:r>
          </a:p>
        </p:txBody>
      </p:sp>
      <p:sp>
        <p:nvSpPr>
          <p:cNvPr id="4" name="Slide Number Placeholder 3">
            <a:extLst>
              <a:ext uri="{FF2B5EF4-FFF2-40B4-BE49-F238E27FC236}">
                <a16:creationId xmlns:a16="http://schemas.microsoft.com/office/drawing/2014/main" id="{296C458D-4944-93D0-E3E4-C2A0B3F447D7}"/>
              </a:ext>
            </a:extLst>
          </p:cNvPr>
          <p:cNvSpPr>
            <a:spLocks noGrp="1"/>
          </p:cNvSpPr>
          <p:nvPr>
            <p:ph type="sldNum" idx="12"/>
          </p:nvPr>
        </p:nvSpPr>
        <p:spPr/>
        <p:txBody>
          <a:bodyPr/>
          <a:lstStyle/>
          <a:p>
            <a:fld id="{00000000-1234-1234-1234-123412341234}"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9"/>
          <p:cNvSpPr txBox="1">
            <a:spLocks noGrp="1"/>
          </p:cNvSpPr>
          <p:nvPr>
            <p:ph type="title"/>
          </p:nvPr>
        </p:nvSpPr>
        <p:spPr>
          <a:xfrm>
            <a:off x="1632425" y="127725"/>
            <a:ext cx="8334900" cy="1143000"/>
          </a:xfrm>
          <a:prstGeom prst="rect">
            <a:avLst/>
          </a:prstGeom>
          <a:noFill/>
          <a:ln>
            <a:noFill/>
          </a:ln>
        </p:spPr>
        <p:txBody>
          <a:bodyPr spcFirstLastPara="1" wrap="square" lIns="91425" tIns="45700" rIns="91425" bIns="45700" anchor="ctr" anchorCtr="0">
            <a:noAutofit/>
          </a:bodyPr>
          <a:lstStyle/>
          <a:p>
            <a:pPr algn="ctr">
              <a:buSzPts val="4600"/>
            </a:pPr>
            <a:r>
              <a:rPr lang="en-US" sz="6000">
                <a:latin typeface="Century Gothic"/>
                <a:ea typeface="Century Gothic"/>
                <a:cs typeface="Century Gothic"/>
                <a:sym typeface="Century Gothic"/>
              </a:rPr>
              <a:t>Contacts</a:t>
            </a:r>
            <a:endParaRPr sz="6000">
              <a:latin typeface="Century Gothic"/>
              <a:ea typeface="Century Gothic"/>
              <a:cs typeface="Century Gothic"/>
              <a:sym typeface="Century Gothic"/>
            </a:endParaRPr>
          </a:p>
        </p:txBody>
      </p:sp>
      <p:sp>
        <p:nvSpPr>
          <p:cNvPr id="467" name="Google Shape;467;p49"/>
          <p:cNvSpPr txBox="1">
            <a:spLocks noGrp="1"/>
          </p:cNvSpPr>
          <p:nvPr>
            <p:ph type="body" idx="1"/>
          </p:nvPr>
        </p:nvSpPr>
        <p:spPr>
          <a:xfrm>
            <a:off x="1632419" y="1270720"/>
            <a:ext cx="7620000" cy="4800600"/>
          </a:xfrm>
          <a:prstGeom prst="rect">
            <a:avLst/>
          </a:prstGeom>
          <a:noFill/>
          <a:ln>
            <a:noFill/>
          </a:ln>
        </p:spPr>
        <p:txBody>
          <a:bodyPr spcFirstLastPara="1" wrap="square" lIns="91425" tIns="45700" rIns="91425" bIns="45700" anchor="t" anchorCtr="0">
            <a:normAutofit/>
          </a:bodyPr>
          <a:lstStyle/>
          <a:p>
            <a:pPr marL="342900" indent="-228600">
              <a:spcBef>
                <a:spcPts val="0"/>
              </a:spcBef>
              <a:buSzPts val="2000"/>
            </a:pPr>
            <a:r>
              <a:rPr lang="en-US" sz="2000" dirty="0">
                <a:latin typeface="Century Gothic"/>
                <a:ea typeface="Century Gothic"/>
                <a:cs typeface="Century Gothic"/>
                <a:sym typeface="Century Gothic"/>
              </a:rPr>
              <a:t>Professor Nicholas Bryner (</a:t>
            </a:r>
            <a:r>
              <a:rPr lang="en-US" sz="2000" dirty="0">
                <a:latin typeface="Century Gothic"/>
                <a:ea typeface="Century Gothic"/>
                <a:cs typeface="Century Gothic"/>
                <a:sym typeface="Century Gothic"/>
                <a:hlinkClick r:id="rId3"/>
              </a:rPr>
              <a:t>bryner@lsu.edu</a:t>
            </a:r>
            <a:r>
              <a:rPr lang="en-US" sz="2000" dirty="0">
                <a:latin typeface="Century Gothic"/>
                <a:ea typeface="Century Gothic"/>
                <a:cs typeface="Century Gothic"/>
                <a:sym typeface="Century Gothic"/>
              </a:rPr>
              <a:t>) </a:t>
            </a:r>
            <a:endParaRPr dirty="0"/>
          </a:p>
          <a:p>
            <a:pPr marL="342900" indent="-228600">
              <a:spcBef>
                <a:spcPts val="400"/>
              </a:spcBef>
              <a:buSzPts val="2000"/>
            </a:pPr>
            <a:r>
              <a:rPr lang="en-US" sz="2000" dirty="0">
                <a:latin typeface="Century Gothic"/>
                <a:ea typeface="Century Gothic"/>
                <a:cs typeface="Century Gothic"/>
                <a:sym typeface="Century Gothic"/>
              </a:rPr>
              <a:t>Professor Olivier Moreteau (</a:t>
            </a:r>
            <a:r>
              <a:rPr lang="en-US" sz="2000" dirty="0">
                <a:latin typeface="Century Gothic"/>
                <a:ea typeface="Century Gothic"/>
                <a:cs typeface="Century Gothic"/>
                <a:sym typeface="Century Gothic"/>
                <a:hlinkClick r:id="rId4"/>
              </a:rPr>
              <a:t>moreteau@lsu.edu</a:t>
            </a:r>
            <a:r>
              <a:rPr lang="en-US" sz="2000" dirty="0">
                <a:latin typeface="Century Gothic"/>
                <a:ea typeface="Century Gothic"/>
                <a:cs typeface="Century Gothic"/>
                <a:sym typeface="Century Gothic"/>
              </a:rPr>
              <a:t>)</a:t>
            </a:r>
          </a:p>
          <a:p>
            <a:pPr marL="342900" indent="-228600">
              <a:spcBef>
                <a:spcPts val="400"/>
              </a:spcBef>
              <a:buSzPts val="2000"/>
            </a:pPr>
            <a:r>
              <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Professor John Church (</a:t>
            </a:r>
            <a:r>
              <a:rPr kumimoji="0" lang="en-US" sz="2000" b="0" i="0" u="sng" strike="noStrike" kern="0" cap="none" spc="0" normalizeH="0" baseline="0" noProof="0" dirty="0">
                <a:ln>
                  <a:noFill/>
                </a:ln>
                <a:solidFill>
                  <a:srgbClr val="BC5FBC"/>
                </a:solidFill>
                <a:effectLst/>
                <a:uLnTx/>
                <a:uFillTx/>
                <a:latin typeface="Century Gothic"/>
                <a:ea typeface="Century Gothic"/>
                <a:cs typeface="Century Gothic"/>
                <a:sym typeface="Century Gothic"/>
                <a:hlinkClick r:id="rId5"/>
              </a:rPr>
              <a:t>jchurch@lsu.edu</a:t>
            </a:r>
            <a:r>
              <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t>
            </a:r>
            <a:endParaRPr dirty="0"/>
          </a:p>
          <a:p>
            <a:pPr marL="342900" indent="0">
              <a:spcBef>
                <a:spcPts val="400"/>
              </a:spcBef>
              <a:buNone/>
            </a:pPr>
            <a:endParaRPr lang="en-US" sz="2000" dirty="0">
              <a:latin typeface="Century Gothic"/>
              <a:ea typeface="Century Gothic"/>
              <a:cs typeface="Century Gothic"/>
              <a:sym typeface="Century Gothic"/>
            </a:endParaRPr>
          </a:p>
        </p:txBody>
      </p:sp>
      <p:pic>
        <p:nvPicPr>
          <p:cNvPr id="468" name="Google Shape;468;p49"/>
          <p:cNvPicPr preferRelativeResize="0"/>
          <p:nvPr/>
        </p:nvPicPr>
        <p:blipFill rotWithShape="1">
          <a:blip r:embed="rId6">
            <a:alphaModFix/>
          </a:blip>
          <a:srcRect t="5555" b="5555"/>
          <a:stretch/>
        </p:blipFill>
        <p:spPr>
          <a:xfrm>
            <a:off x="4061047" y="2557780"/>
            <a:ext cx="5668531" cy="3779021"/>
          </a:xfrm>
          <a:prstGeom prst="rect">
            <a:avLst/>
          </a:prstGeom>
          <a:noFill/>
          <a:ln>
            <a:noFill/>
          </a:ln>
        </p:spPr>
      </p:pic>
      <p:sp>
        <p:nvSpPr>
          <p:cNvPr id="2" name="Slide Number Placeholder 1">
            <a:extLst>
              <a:ext uri="{FF2B5EF4-FFF2-40B4-BE49-F238E27FC236}">
                <a16:creationId xmlns:a16="http://schemas.microsoft.com/office/drawing/2014/main" id="{B642C6A8-C35B-9706-173C-6A0809AC34A2}"/>
              </a:ext>
            </a:extLst>
          </p:cNvPr>
          <p:cNvSpPr>
            <a:spLocks noGrp="1"/>
          </p:cNvSpPr>
          <p:nvPr>
            <p:ph type="sldNum" idx="12"/>
          </p:nvPr>
        </p:nvSpPr>
        <p:spPr/>
        <p:txBody>
          <a:bodyPr/>
          <a:lstStyle/>
          <a:p>
            <a:fld id="{00000000-1234-1234-1234-123412341234}" type="slidenum">
              <a:rPr lang="en-US" smtClean="0"/>
              <a:pPr/>
              <a:t>32</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5"/>
          <p:cNvSpPr txBox="1">
            <a:spLocks noGrp="1"/>
          </p:cNvSpPr>
          <p:nvPr>
            <p:ph type="title"/>
          </p:nvPr>
        </p:nvSpPr>
        <p:spPr>
          <a:xfrm>
            <a:off x="1981200" y="274638"/>
            <a:ext cx="7620000" cy="1143000"/>
          </a:xfrm>
          <a:prstGeom prst="rect">
            <a:avLst/>
          </a:prstGeom>
          <a:noFill/>
          <a:ln>
            <a:noFill/>
          </a:ln>
        </p:spPr>
        <p:txBody>
          <a:bodyPr spcFirstLastPara="1" wrap="square" lIns="91425" tIns="45700" rIns="91425" bIns="45700" anchor="ctr" anchorCtr="0">
            <a:noAutofit/>
          </a:bodyPr>
          <a:lstStyle/>
          <a:p>
            <a:pPr>
              <a:buSzPts val="4600"/>
            </a:pPr>
            <a:endParaRPr/>
          </a:p>
        </p:txBody>
      </p:sp>
      <p:pic>
        <p:nvPicPr>
          <p:cNvPr id="113" name="Google Shape;113;p5"/>
          <p:cNvPicPr preferRelativeResize="0">
            <a:picLocks noGrp="1"/>
          </p:cNvPicPr>
          <p:nvPr>
            <p:ph type="body" idx="1"/>
          </p:nvPr>
        </p:nvPicPr>
        <p:blipFill rotWithShape="1">
          <a:blip r:embed="rId3">
            <a:alphaModFix/>
          </a:blip>
          <a:srcRect l="-2927" r="-2927"/>
          <a:stretch/>
        </p:blipFill>
        <p:spPr>
          <a:xfrm>
            <a:off x="1155300" y="-50"/>
            <a:ext cx="9807600" cy="6858000"/>
          </a:xfrm>
          <a:prstGeom prst="rect">
            <a:avLst/>
          </a:prstGeom>
          <a:noFill/>
          <a:ln>
            <a:noFill/>
          </a:ln>
        </p:spPr>
      </p:pic>
      <p:sp>
        <p:nvSpPr>
          <p:cNvPr id="2" name="Slide Number Placeholder 1">
            <a:extLst>
              <a:ext uri="{FF2B5EF4-FFF2-40B4-BE49-F238E27FC236}">
                <a16:creationId xmlns:a16="http://schemas.microsoft.com/office/drawing/2014/main" id="{E52242B1-AE47-3285-7B73-F24B28509F30}"/>
              </a:ext>
            </a:extLst>
          </p:cNvPr>
          <p:cNvSpPr>
            <a:spLocks noGrp="1"/>
          </p:cNvSpPr>
          <p:nvPr>
            <p:ph type="sldNum" idx="12"/>
          </p:nvPr>
        </p:nvSpPr>
        <p:spPr/>
        <p:txBody>
          <a:bodyPr/>
          <a:lstStyle/>
          <a:p>
            <a:fld id="{00000000-1234-1234-1234-123412341234}" type="slidenum">
              <a:rPr lang="en-US" smtClean="0"/>
              <a:pPr/>
              <a:t>4</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uided tour “Lyon, the pretty Gallo-Roman town” – Lyon Visite">
            <a:extLst>
              <a:ext uri="{FF2B5EF4-FFF2-40B4-BE49-F238E27FC236}">
                <a16:creationId xmlns:a16="http://schemas.microsoft.com/office/drawing/2014/main" id="{A7AB12B0-CC0D-EEA5-133C-7740C5EECB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54" y="3025942"/>
            <a:ext cx="4891238" cy="36684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queduct of the Gier - Wikipedia">
            <a:extLst>
              <a:ext uri="{FF2B5EF4-FFF2-40B4-BE49-F238E27FC236}">
                <a16:creationId xmlns:a16="http://schemas.microsoft.com/office/drawing/2014/main" id="{116653DB-4522-0683-A45C-3C97BAB1F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9954" y="4023024"/>
            <a:ext cx="3758516" cy="28152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cient Roman tomb of a freedman named Turpio in Lyon, France, 1st century  CE. [2283x2283] : r/ArtefactPorn">
            <a:extLst>
              <a:ext uri="{FF2B5EF4-FFF2-40B4-BE49-F238E27FC236}">
                <a16:creationId xmlns:a16="http://schemas.microsoft.com/office/drawing/2014/main" id="{4B660DC0-DA0F-3B1C-E973-762CBEC020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0984" y="173253"/>
            <a:ext cx="3753051" cy="37530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80BFEB2-14E4-E604-1196-F14FC344F66A}"/>
              </a:ext>
            </a:extLst>
          </p:cNvPr>
          <p:cNvSpPr txBox="1"/>
          <p:nvPr/>
        </p:nvSpPr>
        <p:spPr>
          <a:xfrm>
            <a:off x="596766" y="943276"/>
            <a:ext cx="3821230" cy="1077218"/>
          </a:xfrm>
          <a:prstGeom prst="rect">
            <a:avLst/>
          </a:prstGeom>
          <a:noFill/>
        </p:spPr>
        <p:txBody>
          <a:bodyPr wrap="square" rtlCol="0">
            <a:spAutoFit/>
          </a:bodyPr>
          <a:lstStyle/>
          <a:p>
            <a:r>
              <a:rPr lang="en-US" sz="3200" dirty="0"/>
              <a:t>LUGDUNUM, </a:t>
            </a:r>
          </a:p>
          <a:p>
            <a:r>
              <a:rPr lang="en-US" sz="3200" dirty="0"/>
              <a:t>A Roman City</a:t>
            </a:r>
          </a:p>
        </p:txBody>
      </p:sp>
      <p:sp>
        <p:nvSpPr>
          <p:cNvPr id="5" name="Slide Number Placeholder 4">
            <a:extLst>
              <a:ext uri="{FF2B5EF4-FFF2-40B4-BE49-F238E27FC236}">
                <a16:creationId xmlns:a16="http://schemas.microsoft.com/office/drawing/2014/main" id="{D0E838BB-7D2B-7C93-6870-613D8B92E918}"/>
              </a:ext>
            </a:extLst>
          </p:cNvPr>
          <p:cNvSpPr>
            <a:spLocks noGrp="1"/>
          </p:cNvSpPr>
          <p:nvPr>
            <p:ph type="sldNum" idx="12"/>
          </p:nvPr>
        </p:nvSpPr>
        <p:spPr/>
        <p:txBody>
          <a:bodyPr/>
          <a:lstStyle/>
          <a:p>
            <a:fld id="{00000000-1234-1234-1234-123412341234}" type="slidenum">
              <a:rPr lang="en-US" smtClean="0"/>
              <a:pPr/>
              <a:t>5</a:t>
            </a:fld>
            <a:endParaRPr lang="en-US"/>
          </a:p>
        </p:txBody>
      </p:sp>
    </p:spTree>
    <p:extLst>
      <p:ext uri="{BB962C8B-B14F-4D97-AF65-F5344CB8AC3E}">
        <p14:creationId xmlns:p14="http://schemas.microsoft.com/office/powerpoint/2010/main" val="326482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1799775" y="5454225"/>
            <a:ext cx="8022000" cy="1143000"/>
          </a:xfrm>
          <a:prstGeom prst="rect">
            <a:avLst/>
          </a:prstGeom>
          <a:noFill/>
          <a:ln>
            <a:noFill/>
          </a:ln>
        </p:spPr>
        <p:txBody>
          <a:bodyPr spcFirstLastPara="1" wrap="square" lIns="91425" tIns="45700" rIns="91425" bIns="45700" anchor="ctr" anchorCtr="0">
            <a:noAutofit/>
          </a:bodyPr>
          <a:lstStyle/>
          <a:p>
            <a:pPr algn="ctr">
              <a:buSzPts val="6600"/>
            </a:pPr>
            <a:r>
              <a:rPr lang="en-US" sz="4800">
                <a:solidFill>
                  <a:schemeClr val="dk1"/>
                </a:solidFill>
                <a:latin typeface="Century Gothic"/>
                <a:ea typeface="Century Gothic"/>
                <a:cs typeface="Century Gothic"/>
                <a:sym typeface="Century Gothic"/>
              </a:rPr>
              <a:t>Vieux Lyon - Old Lyon </a:t>
            </a:r>
            <a:r>
              <a:rPr lang="en-US" sz="6600">
                <a:solidFill>
                  <a:schemeClr val="dk1"/>
                </a:solidFill>
                <a:latin typeface="Arial"/>
                <a:ea typeface="Arial"/>
                <a:cs typeface="Arial"/>
                <a:sym typeface="Arial"/>
              </a:rPr>
              <a:t> </a:t>
            </a:r>
            <a:endParaRPr>
              <a:solidFill>
                <a:schemeClr val="dk1"/>
              </a:solidFill>
            </a:endParaRPr>
          </a:p>
        </p:txBody>
      </p:sp>
      <p:pic>
        <p:nvPicPr>
          <p:cNvPr id="119" name="Google Shape;119;p6"/>
          <p:cNvPicPr preferRelativeResize="0">
            <a:picLocks noGrp="1"/>
          </p:cNvPicPr>
          <p:nvPr>
            <p:ph type="body" idx="1"/>
          </p:nvPr>
        </p:nvPicPr>
        <p:blipFill rotWithShape="1">
          <a:blip r:embed="rId3">
            <a:alphaModFix/>
          </a:blip>
          <a:srcRect t="2749" b="2749"/>
          <a:stretch/>
        </p:blipFill>
        <p:spPr>
          <a:xfrm>
            <a:off x="1708350" y="472175"/>
            <a:ext cx="8113200" cy="5053800"/>
          </a:xfrm>
          <a:prstGeom prst="rect">
            <a:avLst/>
          </a:prstGeom>
          <a:noFill/>
          <a:ln>
            <a:noFill/>
          </a:ln>
        </p:spPr>
      </p:pic>
      <p:sp>
        <p:nvSpPr>
          <p:cNvPr id="2" name="Slide Number Placeholder 1">
            <a:extLst>
              <a:ext uri="{FF2B5EF4-FFF2-40B4-BE49-F238E27FC236}">
                <a16:creationId xmlns:a16="http://schemas.microsoft.com/office/drawing/2014/main" id="{53AF2646-94BB-D013-44FE-2052FB0CB01D}"/>
              </a:ext>
            </a:extLst>
          </p:cNvPr>
          <p:cNvSpPr>
            <a:spLocks noGrp="1"/>
          </p:cNvSpPr>
          <p:nvPr>
            <p:ph type="sldNum" idx="12"/>
          </p:nvPr>
        </p:nvSpPr>
        <p:spPr/>
        <p:txBody>
          <a:bodyPr/>
          <a:lstStyle/>
          <a:p>
            <a:fld id="{00000000-1234-1234-1234-123412341234}" type="slidenum">
              <a:rPr lang="en-US" smtClean="0"/>
              <a:pPr/>
              <a:t>6</a:t>
            </a:fld>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4A7D6"/>
        </a:solidFill>
        <a:effectLst/>
      </p:bgPr>
    </p:bg>
    <p:spTree>
      <p:nvGrpSpPr>
        <p:cNvPr id="1" name="Shape 123"/>
        <p:cNvGrpSpPr/>
        <p:nvPr/>
      </p:nvGrpSpPr>
      <p:grpSpPr>
        <a:xfrm>
          <a:off x="0" y="0"/>
          <a:ext cx="0" cy="0"/>
          <a:chOff x="0" y="0"/>
          <a:chExt cx="0" cy="0"/>
        </a:xfrm>
      </p:grpSpPr>
      <p:sp>
        <p:nvSpPr>
          <p:cNvPr id="124" name="Google Shape;124;p7"/>
          <p:cNvSpPr txBox="1">
            <a:spLocks noGrp="1"/>
          </p:cNvSpPr>
          <p:nvPr>
            <p:ph type="title"/>
          </p:nvPr>
        </p:nvSpPr>
        <p:spPr>
          <a:xfrm>
            <a:off x="1524000" y="5516825"/>
            <a:ext cx="8436300" cy="1143000"/>
          </a:xfrm>
          <a:prstGeom prst="rect">
            <a:avLst/>
          </a:prstGeom>
          <a:noFill/>
          <a:ln>
            <a:noFill/>
          </a:ln>
        </p:spPr>
        <p:txBody>
          <a:bodyPr spcFirstLastPara="1" wrap="square" lIns="91425" tIns="45700" rIns="91425" bIns="45700" anchor="ctr" anchorCtr="0">
            <a:noAutofit/>
          </a:bodyPr>
          <a:lstStyle/>
          <a:p>
            <a:pPr algn="ctr">
              <a:buSzPts val="6600"/>
            </a:pPr>
            <a:r>
              <a:rPr lang="en-US" sz="6600">
                <a:solidFill>
                  <a:schemeClr val="dk1"/>
                </a:solidFill>
                <a:latin typeface="Century Gothic"/>
                <a:ea typeface="Century Gothic"/>
                <a:cs typeface="Century Gothic"/>
                <a:sym typeface="Century Gothic"/>
              </a:rPr>
              <a:t>Place Bellecour</a:t>
            </a:r>
            <a:endParaRPr sz="6600">
              <a:solidFill>
                <a:schemeClr val="dk1"/>
              </a:solidFill>
              <a:latin typeface="Century Gothic"/>
              <a:ea typeface="Century Gothic"/>
              <a:cs typeface="Century Gothic"/>
              <a:sym typeface="Century Gothic"/>
            </a:endParaRPr>
          </a:p>
        </p:txBody>
      </p:sp>
      <p:pic>
        <p:nvPicPr>
          <p:cNvPr id="125" name="Google Shape;125;p7"/>
          <p:cNvPicPr preferRelativeResize="0">
            <a:picLocks noGrp="1"/>
          </p:cNvPicPr>
          <p:nvPr>
            <p:ph type="body" idx="1"/>
          </p:nvPr>
        </p:nvPicPr>
        <p:blipFill rotWithShape="1">
          <a:blip r:embed="rId3">
            <a:alphaModFix/>
          </a:blip>
          <a:srcRect/>
          <a:stretch/>
        </p:blipFill>
        <p:spPr>
          <a:xfrm>
            <a:off x="1634625" y="428025"/>
            <a:ext cx="8223300" cy="5137800"/>
          </a:xfrm>
          <a:prstGeom prst="rect">
            <a:avLst/>
          </a:prstGeom>
          <a:noFill/>
          <a:ln>
            <a:noFill/>
          </a:ln>
        </p:spPr>
      </p:pic>
      <p:sp>
        <p:nvSpPr>
          <p:cNvPr id="2" name="Slide Number Placeholder 1">
            <a:extLst>
              <a:ext uri="{FF2B5EF4-FFF2-40B4-BE49-F238E27FC236}">
                <a16:creationId xmlns:a16="http://schemas.microsoft.com/office/drawing/2014/main" id="{350072A4-9D37-FFEC-6A47-671365A22ED8}"/>
              </a:ext>
            </a:extLst>
          </p:cNvPr>
          <p:cNvSpPr>
            <a:spLocks noGrp="1"/>
          </p:cNvSpPr>
          <p:nvPr>
            <p:ph type="sldNum" idx="12"/>
          </p:nvPr>
        </p:nvSpPr>
        <p:spPr/>
        <p:txBody>
          <a:bodyPr/>
          <a:lstStyle/>
          <a:p>
            <a:fld id="{00000000-1234-1234-1234-123412341234}"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8" descr="IMG_3497.JPG"/>
          <p:cNvPicPr preferRelativeResize="0"/>
          <p:nvPr/>
        </p:nvPicPr>
        <p:blipFill rotWithShape="1">
          <a:blip r:embed="rId3">
            <a:alphaModFix/>
          </a:blip>
          <a:srcRect/>
          <a:stretch/>
        </p:blipFill>
        <p:spPr>
          <a:xfrm rot="-5400000">
            <a:off x="4041928" y="-2403938"/>
            <a:ext cx="3420099" cy="8386724"/>
          </a:xfrm>
          <a:prstGeom prst="rect">
            <a:avLst/>
          </a:prstGeom>
          <a:noFill/>
          <a:ln>
            <a:noFill/>
          </a:ln>
        </p:spPr>
      </p:pic>
      <p:sp>
        <p:nvSpPr>
          <p:cNvPr id="131" name="Google Shape;131;p8"/>
          <p:cNvSpPr txBox="1">
            <a:spLocks noGrp="1"/>
          </p:cNvSpPr>
          <p:nvPr>
            <p:ph type="title"/>
          </p:nvPr>
        </p:nvSpPr>
        <p:spPr>
          <a:xfrm>
            <a:off x="1179988" y="473325"/>
            <a:ext cx="9144000" cy="1449900"/>
          </a:xfrm>
          <a:prstGeom prst="rect">
            <a:avLst/>
          </a:prstGeom>
          <a:noFill/>
          <a:ln>
            <a:noFill/>
          </a:ln>
        </p:spPr>
        <p:txBody>
          <a:bodyPr spcFirstLastPara="1" wrap="square" lIns="91425" tIns="45700" rIns="91425" bIns="45700" anchor="ctr" anchorCtr="0">
            <a:noAutofit/>
          </a:bodyPr>
          <a:lstStyle/>
          <a:p>
            <a:pPr>
              <a:buSzPts val="6000"/>
            </a:pPr>
            <a:endParaRPr/>
          </a:p>
          <a:p>
            <a:pPr algn="ctr">
              <a:lnSpc>
                <a:spcPct val="130000"/>
              </a:lnSpc>
              <a:buClr>
                <a:schemeClr val="dk1"/>
              </a:buClr>
              <a:buSzPts val="1100"/>
            </a:pPr>
            <a:r>
              <a:rPr lang="en-US" sz="4800">
                <a:solidFill>
                  <a:schemeClr val="dk1"/>
                </a:solidFill>
                <a:latin typeface="Century Gothic"/>
                <a:ea typeface="Century Gothic"/>
                <a:cs typeface="Century Gothic"/>
                <a:sym typeface="Century Gothic"/>
              </a:rPr>
              <a:t>Basilica of Notre-Dame de Fourvière</a:t>
            </a:r>
            <a:endParaRPr sz="4800">
              <a:solidFill>
                <a:schemeClr val="dk1"/>
              </a:solidFill>
              <a:latin typeface="Century Gothic"/>
              <a:ea typeface="Century Gothic"/>
              <a:cs typeface="Century Gothic"/>
              <a:sym typeface="Century Gothic"/>
            </a:endParaRPr>
          </a:p>
          <a:p>
            <a:pPr>
              <a:spcBef>
                <a:spcPts val="600"/>
              </a:spcBef>
              <a:buSzPts val="6000"/>
            </a:pPr>
            <a:endParaRPr sz="6000">
              <a:latin typeface="Arial"/>
              <a:ea typeface="Arial"/>
              <a:cs typeface="Arial"/>
              <a:sym typeface="Arial"/>
            </a:endParaRPr>
          </a:p>
        </p:txBody>
      </p:sp>
      <p:pic>
        <p:nvPicPr>
          <p:cNvPr id="132" name="Google Shape;132;p8"/>
          <p:cNvPicPr preferRelativeResize="0"/>
          <p:nvPr/>
        </p:nvPicPr>
        <p:blipFill rotWithShape="1">
          <a:blip r:embed="rId4">
            <a:alphaModFix/>
          </a:blip>
          <a:srcRect t="5947" b="5947"/>
          <a:stretch/>
        </p:blipFill>
        <p:spPr>
          <a:xfrm>
            <a:off x="5300234" y="3693249"/>
            <a:ext cx="4611684" cy="3047236"/>
          </a:xfrm>
          <a:prstGeom prst="rect">
            <a:avLst/>
          </a:prstGeom>
          <a:noFill/>
          <a:ln>
            <a:noFill/>
          </a:ln>
        </p:spPr>
      </p:pic>
      <p:pic>
        <p:nvPicPr>
          <p:cNvPr id="133" name="Google Shape;133;p8" descr="37787565_2204859446197857_6059716358029967360_n.jpg"/>
          <p:cNvPicPr preferRelativeResize="0"/>
          <p:nvPr/>
        </p:nvPicPr>
        <p:blipFill rotWithShape="1">
          <a:blip r:embed="rId5">
            <a:alphaModFix/>
          </a:blip>
          <a:srcRect/>
          <a:stretch/>
        </p:blipFill>
        <p:spPr>
          <a:xfrm>
            <a:off x="1590836" y="3649882"/>
            <a:ext cx="3642563" cy="3114614"/>
          </a:xfrm>
          <a:prstGeom prst="rect">
            <a:avLst/>
          </a:prstGeom>
          <a:noFill/>
          <a:ln>
            <a:noFill/>
          </a:ln>
        </p:spPr>
      </p:pic>
      <p:sp>
        <p:nvSpPr>
          <p:cNvPr id="2" name="Slide Number Placeholder 1">
            <a:extLst>
              <a:ext uri="{FF2B5EF4-FFF2-40B4-BE49-F238E27FC236}">
                <a16:creationId xmlns:a16="http://schemas.microsoft.com/office/drawing/2014/main" id="{79E15607-5E70-E009-6166-4BB50294F0D2}"/>
              </a:ext>
            </a:extLst>
          </p:cNvPr>
          <p:cNvSpPr>
            <a:spLocks noGrp="1"/>
          </p:cNvSpPr>
          <p:nvPr>
            <p:ph type="sldNum" idx="12"/>
          </p:nvPr>
        </p:nvSpPr>
        <p:spPr/>
        <p:txBody>
          <a:bodyPr/>
          <a:lstStyle/>
          <a:p>
            <a:fld id="{00000000-1234-1234-1234-123412341234}"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9" descr="cosmo-consult-locations-france-lyon.jpg"/>
          <p:cNvPicPr preferRelativeResize="0"/>
          <p:nvPr/>
        </p:nvPicPr>
        <p:blipFill rotWithShape="1">
          <a:blip r:embed="rId3">
            <a:alphaModFix/>
          </a:blip>
          <a:srcRect/>
          <a:stretch/>
        </p:blipFill>
        <p:spPr>
          <a:xfrm>
            <a:off x="2695051" y="3266200"/>
            <a:ext cx="7304225" cy="3591800"/>
          </a:xfrm>
          <a:prstGeom prst="rect">
            <a:avLst/>
          </a:prstGeom>
          <a:noFill/>
          <a:ln>
            <a:noFill/>
          </a:ln>
        </p:spPr>
      </p:pic>
      <p:pic>
        <p:nvPicPr>
          <p:cNvPr id="139" name="Google Shape;139;p9" descr="803904.jpg"/>
          <p:cNvPicPr preferRelativeResize="0"/>
          <p:nvPr/>
        </p:nvPicPr>
        <p:blipFill rotWithShape="1">
          <a:blip r:embed="rId4">
            <a:alphaModFix/>
          </a:blip>
          <a:srcRect/>
          <a:stretch/>
        </p:blipFill>
        <p:spPr>
          <a:xfrm>
            <a:off x="1655676" y="0"/>
            <a:ext cx="7880527" cy="3076950"/>
          </a:xfrm>
          <a:prstGeom prst="rect">
            <a:avLst/>
          </a:prstGeom>
          <a:noFill/>
          <a:ln>
            <a:noFill/>
          </a:ln>
        </p:spPr>
      </p:pic>
      <p:sp>
        <p:nvSpPr>
          <p:cNvPr id="2" name="Slide Number Placeholder 1">
            <a:extLst>
              <a:ext uri="{FF2B5EF4-FFF2-40B4-BE49-F238E27FC236}">
                <a16:creationId xmlns:a16="http://schemas.microsoft.com/office/drawing/2014/main" id="{DA43A956-93EA-138D-E72B-9BD72F22D344}"/>
              </a:ext>
            </a:extLst>
          </p:cNvPr>
          <p:cNvSpPr>
            <a:spLocks noGrp="1"/>
          </p:cNvSpPr>
          <p:nvPr>
            <p:ph type="sldNum" idx="12"/>
          </p:nvPr>
        </p:nvSpPr>
        <p:spPr/>
        <p:txBody>
          <a:bodyPr/>
          <a:lstStyle/>
          <a:p>
            <a:fld id="{00000000-1234-1234-1234-123412341234}" type="slidenum">
              <a:rPr lang="en-US" smtClean="0"/>
              <a:pPr/>
              <a:t>9</a:t>
            </a:fld>
            <a:endParaRPr lang="en-US"/>
          </a:p>
        </p:txBody>
      </p:sp>
    </p:spTree>
  </p:cSld>
  <p:clrMapOvr>
    <a:masterClrMapping/>
  </p:clrMapOvr>
</p:sld>
</file>

<file path=ppt/theme/theme1.xml><?xml version="1.0" encoding="utf-8"?>
<a:theme xmlns:a="http://schemas.openxmlformats.org/drawingml/2006/main" name="Adjacency">
  <a:themeElements>
    <a:clrScheme name="Custom 1">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808080"/>
      </a:accent5>
      <a:accent6>
        <a:srgbClr val="CCCCCC"/>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3881</TotalTime>
  <Words>897</Words>
  <Application>Microsoft Office PowerPoint</Application>
  <PresentationFormat>Widescreen</PresentationFormat>
  <Paragraphs>127</Paragraphs>
  <Slides>32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Roboto</vt:lpstr>
      <vt:lpstr>Arial</vt:lpstr>
      <vt:lpstr>Calibri</vt:lpstr>
      <vt:lpstr>Century Gothic</vt:lpstr>
      <vt:lpstr>Courier New</vt:lpstr>
      <vt:lpstr>Cambria</vt:lpstr>
      <vt:lpstr>Adjacency</vt:lpstr>
      <vt:lpstr> Summer 2025 http://sites.law.lsu.edu/lyonprogram</vt:lpstr>
      <vt:lpstr>PowerPoint Presentation</vt:lpstr>
      <vt:lpstr>PowerPoint Presentation</vt:lpstr>
      <vt:lpstr>PowerPoint Presentation</vt:lpstr>
      <vt:lpstr>PowerPoint Presentation</vt:lpstr>
      <vt:lpstr>Vieux Lyon - Old Lyon  </vt:lpstr>
      <vt:lpstr>Place Bellecour</vt:lpstr>
      <vt:lpstr> Basilica of Notre-Dame de Fourvière </vt:lpstr>
      <vt:lpstr>PowerPoint Presentation</vt:lpstr>
      <vt:lpstr>Budget Estimates</vt:lpstr>
      <vt:lpstr>AIRFARE AND TRAVEL RESTRICTIONS</vt:lpstr>
      <vt:lpstr>Financial Aid</vt:lpstr>
      <vt:lpstr>Tuition and Finance - Caveat</vt:lpstr>
      <vt:lpstr>Tuition and Finance - Resident </vt:lpstr>
      <vt:lpstr>Tuition and Finance - Nonresident</vt:lpstr>
      <vt:lpstr>Employment</vt:lpstr>
      <vt:lpstr>Housing</vt:lpstr>
      <vt:lpstr>PowerPoint Presentation</vt:lpstr>
      <vt:lpstr>PowerPoint Presentation</vt:lpstr>
      <vt:lpstr>Summer Overview</vt:lpstr>
      <vt:lpstr>Course Offering</vt:lpstr>
      <vt:lpstr>Orientation and Walking Tour of Lyon Before 1st Day of Class</vt:lpstr>
      <vt:lpstr>Field Trips</vt:lpstr>
      <vt:lpstr>Lyon Dean’s Reception 1st Week</vt:lpstr>
      <vt:lpstr>Historic Court of Appeals</vt:lpstr>
      <vt:lpstr>Wine Tasting</vt:lpstr>
      <vt:lpstr>Voyages de weekend</vt:lpstr>
      <vt:lpstr>Annecy, France</vt:lpstr>
      <vt:lpstr>Avignon, France</vt:lpstr>
      <vt:lpstr>Student Testimonial</vt:lpstr>
      <vt:lpstr>Student Testimonial</vt:lpstr>
      <vt:lpstr>Contacts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2020 http://sites.law.lsu.edu/lyonprogram</dc:title>
  <dc:creator>Katelyn Bayhi</dc:creator>
  <cp:lastModifiedBy>Olivier Moreteau</cp:lastModifiedBy>
  <cp:revision>33</cp:revision>
  <dcterms:created xsi:type="dcterms:W3CDTF">2018-09-28T03:17:54Z</dcterms:created>
  <dcterms:modified xsi:type="dcterms:W3CDTF">2025-02-05T23:35:36Z</dcterms:modified>
</cp:coreProperties>
</file>